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340" r:id="rId3"/>
    <p:sldId id="275" r:id="rId4"/>
    <p:sldId id="300" r:id="rId5"/>
    <p:sldId id="269" r:id="rId6"/>
    <p:sldId id="302" r:id="rId7"/>
    <p:sldId id="276" r:id="rId8"/>
    <p:sldId id="303" r:id="rId9"/>
    <p:sldId id="270" r:id="rId10"/>
    <p:sldId id="267" r:id="rId11"/>
    <p:sldId id="304" r:id="rId12"/>
    <p:sldId id="305" r:id="rId13"/>
    <p:sldId id="289" r:id="rId14"/>
    <p:sldId id="290" r:id="rId15"/>
    <p:sldId id="311" r:id="rId16"/>
    <p:sldId id="299" r:id="rId17"/>
    <p:sldId id="291" r:id="rId18"/>
    <p:sldId id="292" r:id="rId19"/>
    <p:sldId id="258" r:id="rId20"/>
    <p:sldId id="312" r:id="rId21"/>
    <p:sldId id="293" r:id="rId22"/>
    <p:sldId id="308" r:id="rId23"/>
    <p:sldId id="309" r:id="rId24"/>
    <p:sldId id="298" r:id="rId25"/>
    <p:sldId id="278" r:id="rId26"/>
    <p:sldId id="279" r:id="rId27"/>
    <p:sldId id="281" r:id="rId28"/>
    <p:sldId id="282" r:id="rId29"/>
    <p:sldId id="283" r:id="rId30"/>
    <p:sldId id="307" r:id="rId31"/>
    <p:sldId id="301" r:id="rId32"/>
    <p:sldId id="286" r:id="rId33"/>
    <p:sldId id="287" r:id="rId34"/>
    <p:sldId id="306" r:id="rId35"/>
    <p:sldId id="288" r:id="rId36"/>
    <p:sldId id="285" r:id="rId37"/>
    <p:sldId id="313" r:id="rId38"/>
    <p:sldId id="314" r:id="rId3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Default Section" id="{6341685D-3FC8-4121-99B3-5AD6808709F8}">
          <p14:sldIdLst>
            <p14:sldId id="256"/>
            <p14:sldId id="340"/>
            <p14:sldId id="275"/>
            <p14:sldId id="300"/>
            <p14:sldId id="269"/>
            <p14:sldId id="302"/>
            <p14:sldId id="276"/>
            <p14:sldId id="303"/>
            <p14:sldId id="270"/>
            <p14:sldId id="267"/>
            <p14:sldId id="304"/>
            <p14:sldId id="305"/>
            <p14:sldId id="289"/>
            <p14:sldId id="290"/>
            <p14:sldId id="311"/>
            <p14:sldId id="299"/>
            <p14:sldId id="291"/>
            <p14:sldId id="292"/>
            <p14:sldId id="258"/>
            <p14:sldId id="312"/>
            <p14:sldId id="293"/>
            <p14:sldId id="308"/>
            <p14:sldId id="309"/>
            <p14:sldId id="298"/>
            <p14:sldId id="278"/>
            <p14:sldId id="279"/>
            <p14:sldId id="281"/>
            <p14:sldId id="282"/>
            <p14:sldId id="283"/>
            <p14:sldId id="307"/>
            <p14:sldId id="301"/>
            <p14:sldId id="286"/>
            <p14:sldId id="287"/>
            <p14:sldId id="306"/>
            <p14:sldId id="288"/>
            <p14:sldId id="285"/>
            <p14:sldId id="313"/>
            <p14:sldId id="31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D05E84-9D89-4A6F-A420-A337DFAA2DB6}" v="8" dt="2023-12-01T21:45:11.1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71" autoAdjust="0"/>
  </p:normalViewPr>
  <p:slideViewPr>
    <p:cSldViewPr>
      <p:cViewPr varScale="1">
        <p:scale>
          <a:sx n="60" d="100"/>
          <a:sy n="60" d="100"/>
        </p:scale>
        <p:origin x="1020" y="66"/>
      </p:cViewPr>
      <p:guideLst>
        <p:guide orient="horz" pos="2160"/>
        <p:guide pos="2880"/>
      </p:guideLst>
    </p:cSldViewPr>
  </p:slideViewPr>
  <p:outlineViewPr>
    <p:cViewPr>
      <p:scale>
        <a:sx n="33" d="100"/>
        <a:sy n="33" d="100"/>
      </p:scale>
      <p:origin x="0" y="-12348"/>
    </p:cViewPr>
  </p:outlineViewPr>
  <p:notesTextViewPr>
    <p:cViewPr>
      <p:scale>
        <a:sx n="3" d="2"/>
        <a:sy n="3" d="2"/>
      </p:scale>
      <p:origin x="0" y="-9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Wellwood" userId="70da65a3-cd2d-437c-b049-a4eab75c7980" providerId="ADAL" clId="{7CD05E84-9D89-4A6F-A420-A337DFAA2DB6}"/>
    <pc:docChg chg="undo custSel addSld modSld modSection">
      <pc:chgData name="Greg Wellwood" userId="70da65a3-cd2d-437c-b049-a4eab75c7980" providerId="ADAL" clId="{7CD05E84-9D89-4A6F-A420-A337DFAA2DB6}" dt="2025-02-06T19:01:11.249" v="1049" actId="20577"/>
      <pc:docMkLst>
        <pc:docMk/>
      </pc:docMkLst>
      <pc:sldChg chg="delSp modSp add mod">
        <pc:chgData name="Greg Wellwood" userId="70da65a3-cd2d-437c-b049-a4eab75c7980" providerId="ADAL" clId="{7CD05E84-9D89-4A6F-A420-A337DFAA2DB6}" dt="2025-02-06T18:57:13.826" v="313" actId="478"/>
        <pc:sldMkLst>
          <pc:docMk/>
          <pc:sldMk cId="0" sldId="258"/>
        </pc:sldMkLst>
        <pc:spChg chg="del">
          <ac:chgData name="Greg Wellwood" userId="70da65a3-cd2d-437c-b049-a4eab75c7980" providerId="ADAL" clId="{7CD05E84-9D89-4A6F-A420-A337DFAA2DB6}" dt="2025-02-06T18:57:13.826" v="313" actId="478"/>
          <ac:spMkLst>
            <pc:docMk/>
            <pc:sldMk cId="0" sldId="258"/>
            <ac:spMk id="2" creationId="{561E9913-D81F-CB81-A0DF-6616D47E19D0}"/>
          </ac:spMkLst>
        </pc:spChg>
        <pc:spChg chg="mod">
          <ac:chgData name="Greg Wellwood" userId="70da65a3-cd2d-437c-b049-a4eab75c7980" providerId="ADAL" clId="{7CD05E84-9D89-4A6F-A420-A337DFAA2DB6}" dt="2025-02-06T18:49:04.528" v="249" actId="20577"/>
          <ac:spMkLst>
            <pc:docMk/>
            <pc:sldMk cId="0" sldId="258"/>
            <ac:spMk id="6148" creationId="{1D40A1BB-2C12-497D-9676-9880B5818C01}"/>
          </ac:spMkLst>
        </pc:spChg>
      </pc:sldChg>
      <pc:sldChg chg="delSp mod">
        <pc:chgData name="Greg Wellwood" userId="70da65a3-cd2d-437c-b049-a4eab75c7980" providerId="ADAL" clId="{7CD05E84-9D89-4A6F-A420-A337DFAA2DB6}" dt="2025-02-06T18:57:03.665" v="307" actId="478"/>
        <pc:sldMkLst>
          <pc:docMk/>
          <pc:sldMk cId="0" sldId="267"/>
        </pc:sldMkLst>
        <pc:spChg chg="del">
          <ac:chgData name="Greg Wellwood" userId="70da65a3-cd2d-437c-b049-a4eab75c7980" providerId="ADAL" clId="{7CD05E84-9D89-4A6F-A420-A337DFAA2DB6}" dt="2025-02-06T18:57:03.665" v="307" actId="478"/>
          <ac:spMkLst>
            <pc:docMk/>
            <pc:sldMk cId="0" sldId="267"/>
            <ac:spMk id="5" creationId="{8E667BEB-5F0E-4741-B6D5-D0D6ED35F58B}"/>
          </ac:spMkLst>
        </pc:spChg>
      </pc:sldChg>
      <pc:sldChg chg="delSp mod">
        <pc:chgData name="Greg Wellwood" userId="70da65a3-cd2d-437c-b049-a4eab75c7980" providerId="ADAL" clId="{7CD05E84-9D89-4A6F-A420-A337DFAA2DB6}" dt="2025-02-06T18:56:55.233" v="305" actId="478"/>
        <pc:sldMkLst>
          <pc:docMk/>
          <pc:sldMk cId="0" sldId="269"/>
        </pc:sldMkLst>
        <pc:spChg chg="del">
          <ac:chgData name="Greg Wellwood" userId="70da65a3-cd2d-437c-b049-a4eab75c7980" providerId="ADAL" clId="{7CD05E84-9D89-4A6F-A420-A337DFAA2DB6}" dt="2025-02-06T18:56:55.233" v="305" actId="478"/>
          <ac:spMkLst>
            <pc:docMk/>
            <pc:sldMk cId="0" sldId="269"/>
            <ac:spMk id="5" creationId="{B20DA9B6-9A6C-460B-AB13-3B621033439F}"/>
          </ac:spMkLst>
        </pc:spChg>
      </pc:sldChg>
      <pc:sldChg chg="delSp modSp mod">
        <pc:chgData name="Greg Wellwood" userId="70da65a3-cd2d-437c-b049-a4eab75c7980" providerId="ADAL" clId="{7CD05E84-9D89-4A6F-A420-A337DFAA2DB6}" dt="2025-02-06T18:56:50.930" v="303" actId="478"/>
        <pc:sldMkLst>
          <pc:docMk/>
          <pc:sldMk cId="0" sldId="270"/>
        </pc:sldMkLst>
        <pc:spChg chg="del mod">
          <ac:chgData name="Greg Wellwood" userId="70da65a3-cd2d-437c-b049-a4eab75c7980" providerId="ADAL" clId="{7CD05E84-9D89-4A6F-A420-A337DFAA2DB6}" dt="2025-02-06T18:56:50.930" v="303" actId="478"/>
          <ac:spMkLst>
            <pc:docMk/>
            <pc:sldMk cId="0" sldId="270"/>
            <ac:spMk id="5" creationId="{E3FAD935-385F-40E5-A1CD-8096626E9750}"/>
          </ac:spMkLst>
        </pc:spChg>
      </pc:sldChg>
      <pc:sldChg chg="delSp mod">
        <pc:chgData name="Greg Wellwood" userId="70da65a3-cd2d-437c-b049-a4eab75c7980" providerId="ADAL" clId="{7CD05E84-9D89-4A6F-A420-A337DFAA2DB6}" dt="2025-02-06T18:56:57.297" v="306" actId="478"/>
        <pc:sldMkLst>
          <pc:docMk/>
          <pc:sldMk cId="0" sldId="275"/>
        </pc:sldMkLst>
        <pc:spChg chg="del">
          <ac:chgData name="Greg Wellwood" userId="70da65a3-cd2d-437c-b049-a4eab75c7980" providerId="ADAL" clId="{7CD05E84-9D89-4A6F-A420-A337DFAA2DB6}" dt="2025-02-06T18:56:57.297" v="306" actId="478"/>
          <ac:spMkLst>
            <pc:docMk/>
            <pc:sldMk cId="0" sldId="275"/>
            <ac:spMk id="2" creationId="{D323E4FE-FA1B-42D4-96B2-43A3E5D17DD4}"/>
          </ac:spMkLst>
        </pc:spChg>
      </pc:sldChg>
      <pc:sldChg chg="delSp modSp mod">
        <pc:chgData name="Greg Wellwood" userId="70da65a3-cd2d-437c-b049-a4eab75c7980" providerId="ADAL" clId="{7CD05E84-9D89-4A6F-A420-A337DFAA2DB6}" dt="2025-02-06T18:56:44.450" v="301"/>
        <pc:sldMkLst>
          <pc:docMk/>
          <pc:sldMk cId="0" sldId="276"/>
        </pc:sldMkLst>
        <pc:spChg chg="mod">
          <ac:chgData name="Greg Wellwood" userId="70da65a3-cd2d-437c-b049-a4eab75c7980" providerId="ADAL" clId="{7CD05E84-9D89-4A6F-A420-A337DFAA2DB6}" dt="2025-02-06T18:56:20.883" v="292" actId="20577"/>
          <ac:spMkLst>
            <pc:docMk/>
            <pc:sldMk cId="0" sldId="276"/>
            <ac:spMk id="3" creationId="{56CF8424-1E27-4C09-A078-2B36DE2348FF}"/>
          </ac:spMkLst>
        </pc:spChg>
        <pc:spChg chg="del mod">
          <ac:chgData name="Greg Wellwood" userId="70da65a3-cd2d-437c-b049-a4eab75c7980" providerId="ADAL" clId="{7CD05E84-9D89-4A6F-A420-A337DFAA2DB6}" dt="2025-02-06T18:56:44.450" v="301"/>
          <ac:spMkLst>
            <pc:docMk/>
            <pc:sldMk cId="0" sldId="276"/>
            <ac:spMk id="6" creationId="{DBB30178-D2C8-4472-A6E9-4915576A5A5F}"/>
          </ac:spMkLst>
        </pc:spChg>
      </pc:sldChg>
      <pc:sldChg chg="delSp mod">
        <pc:chgData name="Greg Wellwood" userId="70da65a3-cd2d-437c-b049-a4eab75c7980" providerId="ADAL" clId="{7CD05E84-9D89-4A6F-A420-A337DFAA2DB6}" dt="2025-02-06T18:57:20.274" v="316" actId="478"/>
        <pc:sldMkLst>
          <pc:docMk/>
          <pc:sldMk cId="0" sldId="278"/>
        </pc:sldMkLst>
        <pc:spChg chg="del">
          <ac:chgData name="Greg Wellwood" userId="70da65a3-cd2d-437c-b049-a4eab75c7980" providerId="ADAL" clId="{7CD05E84-9D89-4A6F-A420-A337DFAA2DB6}" dt="2025-02-06T18:57:20.274" v="316" actId="478"/>
          <ac:spMkLst>
            <pc:docMk/>
            <pc:sldMk cId="0" sldId="278"/>
            <ac:spMk id="6" creationId="{0E71EBC9-CF10-40F0-AAEE-79A619512F74}"/>
          </ac:spMkLst>
        </pc:spChg>
      </pc:sldChg>
      <pc:sldChg chg="delSp modSp mod">
        <pc:chgData name="Greg Wellwood" userId="70da65a3-cd2d-437c-b049-a4eab75c7980" providerId="ADAL" clId="{7CD05E84-9D89-4A6F-A420-A337DFAA2DB6}" dt="2025-02-06T18:57:21.377" v="317" actId="478"/>
        <pc:sldMkLst>
          <pc:docMk/>
          <pc:sldMk cId="0" sldId="279"/>
        </pc:sldMkLst>
        <pc:spChg chg="del">
          <ac:chgData name="Greg Wellwood" userId="70da65a3-cd2d-437c-b049-a4eab75c7980" providerId="ADAL" clId="{7CD05E84-9D89-4A6F-A420-A337DFAA2DB6}" dt="2025-02-06T18:57:21.377" v="317" actId="478"/>
          <ac:spMkLst>
            <pc:docMk/>
            <pc:sldMk cId="0" sldId="279"/>
            <ac:spMk id="5" creationId="{54050F30-385B-41E0-AB83-1117B95CEAC7}"/>
          </ac:spMkLst>
        </pc:spChg>
        <pc:spChg chg="mod">
          <ac:chgData name="Greg Wellwood" userId="70da65a3-cd2d-437c-b049-a4eab75c7980" providerId="ADAL" clId="{7CD05E84-9D89-4A6F-A420-A337DFAA2DB6}" dt="2025-02-06T18:32:42.014" v="213" actId="20577"/>
          <ac:spMkLst>
            <pc:docMk/>
            <pc:sldMk cId="0" sldId="279"/>
            <ac:spMk id="22531" creationId="{AE74469E-ED7B-420A-8D16-C2E975D7DD33}"/>
          </ac:spMkLst>
        </pc:spChg>
      </pc:sldChg>
      <pc:sldChg chg="delSp modSp mod">
        <pc:chgData name="Greg Wellwood" userId="70da65a3-cd2d-437c-b049-a4eab75c7980" providerId="ADAL" clId="{7CD05E84-9D89-4A6F-A420-A337DFAA2DB6}" dt="2025-02-06T18:57:22.290" v="318" actId="478"/>
        <pc:sldMkLst>
          <pc:docMk/>
          <pc:sldMk cId="0" sldId="281"/>
        </pc:sldMkLst>
        <pc:spChg chg="del">
          <ac:chgData name="Greg Wellwood" userId="70da65a3-cd2d-437c-b049-a4eab75c7980" providerId="ADAL" clId="{7CD05E84-9D89-4A6F-A420-A337DFAA2DB6}" dt="2025-02-06T18:57:22.290" v="318" actId="478"/>
          <ac:spMkLst>
            <pc:docMk/>
            <pc:sldMk cId="0" sldId="281"/>
            <ac:spMk id="5" creationId="{1A303A2A-7AD2-4B0C-8675-8BE2E3D60FA2}"/>
          </ac:spMkLst>
        </pc:spChg>
        <pc:spChg chg="mod">
          <ac:chgData name="Greg Wellwood" userId="70da65a3-cd2d-437c-b049-a4eab75c7980" providerId="ADAL" clId="{7CD05E84-9D89-4A6F-A420-A337DFAA2DB6}" dt="2025-02-06T18:40:11.968" v="225" actId="20577"/>
          <ac:spMkLst>
            <pc:docMk/>
            <pc:sldMk cId="0" sldId="281"/>
            <ac:spMk id="5123" creationId="{84D08623-C8D8-45D1-8518-DD4898F6EA86}"/>
          </ac:spMkLst>
        </pc:spChg>
      </pc:sldChg>
      <pc:sldChg chg="delSp mod">
        <pc:chgData name="Greg Wellwood" userId="70da65a3-cd2d-437c-b049-a4eab75c7980" providerId="ADAL" clId="{7CD05E84-9D89-4A6F-A420-A337DFAA2DB6}" dt="2025-02-06T18:57:23.521" v="319" actId="478"/>
        <pc:sldMkLst>
          <pc:docMk/>
          <pc:sldMk cId="0" sldId="282"/>
        </pc:sldMkLst>
        <pc:spChg chg="del">
          <ac:chgData name="Greg Wellwood" userId="70da65a3-cd2d-437c-b049-a4eab75c7980" providerId="ADAL" clId="{7CD05E84-9D89-4A6F-A420-A337DFAA2DB6}" dt="2025-02-06T18:57:23.521" v="319" actId="478"/>
          <ac:spMkLst>
            <pc:docMk/>
            <pc:sldMk cId="0" sldId="282"/>
            <ac:spMk id="5" creationId="{A21A0535-D341-4362-952F-1965E7E20E50}"/>
          </ac:spMkLst>
        </pc:spChg>
      </pc:sldChg>
      <pc:sldChg chg="delSp mod">
        <pc:chgData name="Greg Wellwood" userId="70da65a3-cd2d-437c-b049-a4eab75c7980" providerId="ADAL" clId="{7CD05E84-9D89-4A6F-A420-A337DFAA2DB6}" dt="2025-02-06T18:57:24.689" v="320" actId="478"/>
        <pc:sldMkLst>
          <pc:docMk/>
          <pc:sldMk cId="0" sldId="283"/>
        </pc:sldMkLst>
        <pc:spChg chg="del">
          <ac:chgData name="Greg Wellwood" userId="70da65a3-cd2d-437c-b049-a4eab75c7980" providerId="ADAL" clId="{7CD05E84-9D89-4A6F-A420-A337DFAA2DB6}" dt="2025-02-06T18:57:24.689" v="320" actId="478"/>
          <ac:spMkLst>
            <pc:docMk/>
            <pc:sldMk cId="0" sldId="283"/>
            <ac:spMk id="6" creationId="{387DDEBA-2BB3-4E45-955E-81D75DB70328}"/>
          </ac:spMkLst>
        </pc:spChg>
      </pc:sldChg>
      <pc:sldChg chg="add">
        <pc:chgData name="Greg Wellwood" userId="70da65a3-cd2d-437c-b049-a4eab75c7980" providerId="ADAL" clId="{7CD05E84-9D89-4A6F-A420-A337DFAA2DB6}" dt="2025-02-06T18:31:28.179" v="158"/>
        <pc:sldMkLst>
          <pc:docMk/>
          <pc:sldMk cId="0" sldId="285"/>
        </pc:sldMkLst>
      </pc:sldChg>
      <pc:sldChg chg="delSp mod">
        <pc:chgData name="Greg Wellwood" userId="70da65a3-cd2d-437c-b049-a4eab75c7980" providerId="ADAL" clId="{7CD05E84-9D89-4A6F-A420-A337DFAA2DB6}" dt="2025-02-06T18:57:30.690" v="323" actId="478"/>
        <pc:sldMkLst>
          <pc:docMk/>
          <pc:sldMk cId="0" sldId="286"/>
        </pc:sldMkLst>
        <pc:spChg chg="del">
          <ac:chgData name="Greg Wellwood" userId="70da65a3-cd2d-437c-b049-a4eab75c7980" providerId="ADAL" clId="{7CD05E84-9D89-4A6F-A420-A337DFAA2DB6}" dt="2025-02-06T18:57:30.690" v="323" actId="478"/>
          <ac:spMkLst>
            <pc:docMk/>
            <pc:sldMk cId="0" sldId="286"/>
            <ac:spMk id="5" creationId="{BDB59F81-9781-4C73-9A10-6589361DDC48}"/>
          </ac:spMkLst>
        </pc:spChg>
      </pc:sldChg>
      <pc:sldChg chg="delSp mod">
        <pc:chgData name="Greg Wellwood" userId="70da65a3-cd2d-437c-b049-a4eab75c7980" providerId="ADAL" clId="{7CD05E84-9D89-4A6F-A420-A337DFAA2DB6}" dt="2025-02-06T18:57:31.760" v="324" actId="478"/>
        <pc:sldMkLst>
          <pc:docMk/>
          <pc:sldMk cId="0" sldId="287"/>
        </pc:sldMkLst>
        <pc:spChg chg="del">
          <ac:chgData name="Greg Wellwood" userId="70da65a3-cd2d-437c-b049-a4eab75c7980" providerId="ADAL" clId="{7CD05E84-9D89-4A6F-A420-A337DFAA2DB6}" dt="2025-02-06T18:57:31.760" v="324" actId="478"/>
          <ac:spMkLst>
            <pc:docMk/>
            <pc:sldMk cId="0" sldId="287"/>
            <ac:spMk id="6" creationId="{59964545-688C-420E-AE7D-A6B028BDB2D8}"/>
          </ac:spMkLst>
        </pc:spChg>
      </pc:sldChg>
      <pc:sldChg chg="delSp mod">
        <pc:chgData name="Greg Wellwood" userId="70da65a3-cd2d-437c-b049-a4eab75c7980" providerId="ADAL" clId="{7CD05E84-9D89-4A6F-A420-A337DFAA2DB6}" dt="2025-02-06T18:57:34.033" v="326" actId="478"/>
        <pc:sldMkLst>
          <pc:docMk/>
          <pc:sldMk cId="0" sldId="288"/>
        </pc:sldMkLst>
        <pc:spChg chg="del">
          <ac:chgData name="Greg Wellwood" userId="70da65a3-cd2d-437c-b049-a4eab75c7980" providerId="ADAL" clId="{7CD05E84-9D89-4A6F-A420-A337DFAA2DB6}" dt="2025-02-06T18:57:34.033" v="326" actId="478"/>
          <ac:spMkLst>
            <pc:docMk/>
            <pc:sldMk cId="0" sldId="288"/>
            <ac:spMk id="5" creationId="{A5B38A4F-B093-427D-9939-E7C6B7ECF5EA}"/>
          </ac:spMkLst>
        </pc:spChg>
      </pc:sldChg>
      <pc:sldChg chg="delSp mod">
        <pc:chgData name="Greg Wellwood" userId="70da65a3-cd2d-437c-b049-a4eab75c7980" providerId="ADAL" clId="{7CD05E84-9D89-4A6F-A420-A337DFAA2DB6}" dt="2025-02-06T18:57:06.273" v="309" actId="478"/>
        <pc:sldMkLst>
          <pc:docMk/>
          <pc:sldMk cId="0" sldId="289"/>
        </pc:sldMkLst>
        <pc:spChg chg="del">
          <ac:chgData name="Greg Wellwood" userId="70da65a3-cd2d-437c-b049-a4eab75c7980" providerId="ADAL" clId="{7CD05E84-9D89-4A6F-A420-A337DFAA2DB6}" dt="2025-02-06T18:57:06.273" v="309" actId="478"/>
          <ac:spMkLst>
            <pc:docMk/>
            <pc:sldMk cId="0" sldId="289"/>
            <ac:spMk id="5" creationId="{814E09BC-A2A7-423A-B639-40A09B0CB4BC}"/>
          </ac:spMkLst>
        </pc:spChg>
      </pc:sldChg>
      <pc:sldChg chg="delSp mod">
        <pc:chgData name="Greg Wellwood" userId="70da65a3-cd2d-437c-b049-a4eab75c7980" providerId="ADAL" clId="{7CD05E84-9D89-4A6F-A420-A337DFAA2DB6}" dt="2025-02-06T18:57:12.242" v="312" actId="478"/>
        <pc:sldMkLst>
          <pc:docMk/>
          <pc:sldMk cId="0" sldId="292"/>
        </pc:sldMkLst>
        <pc:spChg chg="del">
          <ac:chgData name="Greg Wellwood" userId="70da65a3-cd2d-437c-b049-a4eab75c7980" providerId="ADAL" clId="{7CD05E84-9D89-4A6F-A420-A337DFAA2DB6}" dt="2025-02-06T18:57:12.242" v="312" actId="478"/>
          <ac:spMkLst>
            <pc:docMk/>
            <pc:sldMk cId="0" sldId="292"/>
            <ac:spMk id="5" creationId="{EFFD82C1-2667-4CB5-AE8B-629C73E98490}"/>
          </ac:spMkLst>
        </pc:spChg>
      </pc:sldChg>
      <pc:sldChg chg="delSp mod">
        <pc:chgData name="Greg Wellwood" userId="70da65a3-cd2d-437c-b049-a4eab75c7980" providerId="ADAL" clId="{7CD05E84-9D89-4A6F-A420-A337DFAA2DB6}" dt="2025-02-06T18:57:15.568" v="314" actId="478"/>
        <pc:sldMkLst>
          <pc:docMk/>
          <pc:sldMk cId="0" sldId="293"/>
        </pc:sldMkLst>
        <pc:spChg chg="del">
          <ac:chgData name="Greg Wellwood" userId="70da65a3-cd2d-437c-b049-a4eab75c7980" providerId="ADAL" clId="{7CD05E84-9D89-4A6F-A420-A337DFAA2DB6}" dt="2025-02-06T18:57:15.568" v="314" actId="478"/>
          <ac:spMkLst>
            <pc:docMk/>
            <pc:sldMk cId="0" sldId="293"/>
            <ac:spMk id="5" creationId="{809CE669-8C54-411F-A525-E62503689E72}"/>
          </ac:spMkLst>
        </pc:spChg>
      </pc:sldChg>
      <pc:sldChg chg="delSp mod">
        <pc:chgData name="Greg Wellwood" userId="70da65a3-cd2d-437c-b049-a4eab75c7980" providerId="ADAL" clId="{7CD05E84-9D89-4A6F-A420-A337DFAA2DB6}" dt="2025-02-06T18:57:19.106" v="315" actId="478"/>
        <pc:sldMkLst>
          <pc:docMk/>
          <pc:sldMk cId="0" sldId="298"/>
        </pc:sldMkLst>
        <pc:spChg chg="del">
          <ac:chgData name="Greg Wellwood" userId="70da65a3-cd2d-437c-b049-a4eab75c7980" providerId="ADAL" clId="{7CD05E84-9D89-4A6F-A420-A337DFAA2DB6}" dt="2025-02-06T18:57:19.106" v="315" actId="478"/>
          <ac:spMkLst>
            <pc:docMk/>
            <pc:sldMk cId="0" sldId="298"/>
            <ac:spMk id="5" creationId="{BDECEEEA-3EFB-4A23-92F8-F0B2C575294E}"/>
          </ac:spMkLst>
        </pc:spChg>
      </pc:sldChg>
      <pc:sldChg chg="delSp mod">
        <pc:chgData name="Greg Wellwood" userId="70da65a3-cd2d-437c-b049-a4eab75c7980" providerId="ADAL" clId="{7CD05E84-9D89-4A6F-A420-A337DFAA2DB6}" dt="2025-02-06T18:57:10.450" v="311" actId="478"/>
        <pc:sldMkLst>
          <pc:docMk/>
          <pc:sldMk cId="0" sldId="299"/>
        </pc:sldMkLst>
        <pc:spChg chg="del">
          <ac:chgData name="Greg Wellwood" userId="70da65a3-cd2d-437c-b049-a4eab75c7980" providerId="ADAL" clId="{7CD05E84-9D89-4A6F-A420-A337DFAA2DB6}" dt="2025-02-06T18:57:10.450" v="311" actId="478"/>
          <ac:spMkLst>
            <pc:docMk/>
            <pc:sldMk cId="0" sldId="299"/>
            <ac:spMk id="6" creationId="{43AB1F26-60CE-450E-A859-5C73E09AAAA4}"/>
          </ac:spMkLst>
        </pc:spChg>
      </pc:sldChg>
      <pc:sldChg chg="delSp modSp mod">
        <pc:chgData name="Greg Wellwood" userId="70da65a3-cd2d-437c-b049-a4eab75c7980" providerId="ADAL" clId="{7CD05E84-9D89-4A6F-A420-A337DFAA2DB6}" dt="2025-02-06T18:56:40.627" v="295"/>
        <pc:sldMkLst>
          <pc:docMk/>
          <pc:sldMk cId="0" sldId="300"/>
        </pc:sldMkLst>
        <pc:spChg chg="del mod">
          <ac:chgData name="Greg Wellwood" userId="70da65a3-cd2d-437c-b049-a4eab75c7980" providerId="ADAL" clId="{7CD05E84-9D89-4A6F-A420-A337DFAA2DB6}" dt="2025-02-06T18:56:40.627" v="295"/>
          <ac:spMkLst>
            <pc:docMk/>
            <pc:sldMk cId="0" sldId="300"/>
            <ac:spMk id="4" creationId="{63A08AB3-0DFD-4A6B-9D3B-3C2222494902}"/>
          </ac:spMkLst>
        </pc:spChg>
      </pc:sldChg>
      <pc:sldChg chg="delSp modSp mod">
        <pc:chgData name="Greg Wellwood" userId="70da65a3-cd2d-437c-b049-a4eab75c7980" providerId="ADAL" clId="{7CD05E84-9D89-4A6F-A420-A337DFAA2DB6}" dt="2025-02-06T18:57:29.602" v="322" actId="478"/>
        <pc:sldMkLst>
          <pc:docMk/>
          <pc:sldMk cId="0" sldId="301"/>
        </pc:sldMkLst>
        <pc:spChg chg="del">
          <ac:chgData name="Greg Wellwood" userId="70da65a3-cd2d-437c-b049-a4eab75c7980" providerId="ADAL" clId="{7CD05E84-9D89-4A6F-A420-A337DFAA2DB6}" dt="2025-02-06T18:57:29.602" v="322" actId="478"/>
          <ac:spMkLst>
            <pc:docMk/>
            <pc:sldMk cId="0" sldId="301"/>
            <ac:spMk id="6" creationId="{F2D000FB-AAA8-4DC6-A828-9CEA28C90AC2}"/>
          </ac:spMkLst>
        </pc:spChg>
        <pc:spChg chg="mod">
          <ac:chgData name="Greg Wellwood" userId="70da65a3-cd2d-437c-b049-a4eab75c7980" providerId="ADAL" clId="{7CD05E84-9D89-4A6F-A420-A337DFAA2DB6}" dt="2025-02-06T18:52:31.298" v="256" actId="20577"/>
          <ac:spMkLst>
            <pc:docMk/>
            <pc:sldMk cId="0" sldId="301"/>
            <ac:spMk id="26627" creationId="{91C17838-444F-4BD9-82A5-8CD01C254B58}"/>
          </ac:spMkLst>
        </pc:spChg>
        <pc:picChg chg="mod">
          <ac:chgData name="Greg Wellwood" userId="70da65a3-cd2d-437c-b049-a4eab75c7980" providerId="ADAL" clId="{7CD05E84-9D89-4A6F-A420-A337DFAA2DB6}" dt="2025-02-06T18:52:37.833" v="257" actId="14100"/>
          <ac:picMkLst>
            <pc:docMk/>
            <pc:sldMk cId="0" sldId="301"/>
            <ac:picMk id="26629" creationId="{C726B98E-DC0F-4728-85C3-61079A1943C7}"/>
          </ac:picMkLst>
        </pc:picChg>
      </pc:sldChg>
      <pc:sldChg chg="delSp modSp mod">
        <pc:chgData name="Greg Wellwood" userId="70da65a3-cd2d-437c-b049-a4eab75c7980" providerId="ADAL" clId="{7CD05E84-9D89-4A6F-A420-A337DFAA2DB6}" dt="2025-02-06T18:56:43.381" v="298"/>
        <pc:sldMkLst>
          <pc:docMk/>
          <pc:sldMk cId="0" sldId="302"/>
        </pc:sldMkLst>
        <pc:spChg chg="del mod">
          <ac:chgData name="Greg Wellwood" userId="70da65a3-cd2d-437c-b049-a4eab75c7980" providerId="ADAL" clId="{7CD05E84-9D89-4A6F-A420-A337DFAA2DB6}" dt="2025-02-06T18:56:43.381" v="298"/>
          <ac:spMkLst>
            <pc:docMk/>
            <pc:sldMk cId="0" sldId="302"/>
            <ac:spMk id="5" creationId="{752D14BA-9D4E-4EC1-ACD1-A894AF4D3786}"/>
          </ac:spMkLst>
        </pc:spChg>
      </pc:sldChg>
      <pc:sldChg chg="delSp mod">
        <pc:chgData name="Greg Wellwood" userId="70da65a3-cd2d-437c-b049-a4eab75c7980" providerId="ADAL" clId="{7CD05E84-9D89-4A6F-A420-A337DFAA2DB6}" dt="2025-02-06T18:56:52.834" v="304" actId="478"/>
        <pc:sldMkLst>
          <pc:docMk/>
          <pc:sldMk cId="0" sldId="303"/>
        </pc:sldMkLst>
        <pc:spChg chg="del">
          <ac:chgData name="Greg Wellwood" userId="70da65a3-cd2d-437c-b049-a4eab75c7980" providerId="ADAL" clId="{7CD05E84-9D89-4A6F-A420-A337DFAA2DB6}" dt="2025-02-06T18:56:52.834" v="304" actId="478"/>
          <ac:spMkLst>
            <pc:docMk/>
            <pc:sldMk cId="0" sldId="303"/>
            <ac:spMk id="5" creationId="{D1D000D3-A227-42FD-8DF1-C60BAAA309A4}"/>
          </ac:spMkLst>
        </pc:spChg>
      </pc:sldChg>
      <pc:sldChg chg="delSp mod">
        <pc:chgData name="Greg Wellwood" userId="70da65a3-cd2d-437c-b049-a4eab75c7980" providerId="ADAL" clId="{7CD05E84-9D89-4A6F-A420-A337DFAA2DB6}" dt="2025-02-06T18:57:04.802" v="308" actId="478"/>
        <pc:sldMkLst>
          <pc:docMk/>
          <pc:sldMk cId="0" sldId="304"/>
        </pc:sldMkLst>
        <pc:spChg chg="del">
          <ac:chgData name="Greg Wellwood" userId="70da65a3-cd2d-437c-b049-a4eab75c7980" providerId="ADAL" clId="{7CD05E84-9D89-4A6F-A420-A337DFAA2DB6}" dt="2025-02-06T18:57:04.802" v="308" actId="478"/>
          <ac:spMkLst>
            <pc:docMk/>
            <pc:sldMk cId="0" sldId="304"/>
            <ac:spMk id="6" creationId="{9F0E30F7-6E92-476F-B0D7-A1D2659112B7}"/>
          </ac:spMkLst>
        </pc:spChg>
      </pc:sldChg>
      <pc:sldChg chg="delSp mod">
        <pc:chgData name="Greg Wellwood" userId="70da65a3-cd2d-437c-b049-a4eab75c7980" providerId="ADAL" clId="{7CD05E84-9D89-4A6F-A420-A337DFAA2DB6}" dt="2025-02-06T18:57:32.882" v="325" actId="478"/>
        <pc:sldMkLst>
          <pc:docMk/>
          <pc:sldMk cId="0" sldId="306"/>
        </pc:sldMkLst>
        <pc:spChg chg="del">
          <ac:chgData name="Greg Wellwood" userId="70da65a3-cd2d-437c-b049-a4eab75c7980" providerId="ADAL" clId="{7CD05E84-9D89-4A6F-A420-A337DFAA2DB6}" dt="2025-02-06T18:57:32.882" v="325" actId="478"/>
          <ac:spMkLst>
            <pc:docMk/>
            <pc:sldMk cId="0" sldId="306"/>
            <ac:spMk id="4" creationId="{A783AE11-62DC-43D7-94AD-C5A620D70C3E}"/>
          </ac:spMkLst>
        </pc:spChg>
      </pc:sldChg>
      <pc:sldChg chg="delSp mod modNotesTx">
        <pc:chgData name="Greg Wellwood" userId="70da65a3-cd2d-437c-b049-a4eab75c7980" providerId="ADAL" clId="{7CD05E84-9D89-4A6F-A420-A337DFAA2DB6}" dt="2025-02-06T19:01:11.249" v="1049" actId="20577"/>
        <pc:sldMkLst>
          <pc:docMk/>
          <pc:sldMk cId="3807177652" sldId="307"/>
        </pc:sldMkLst>
        <pc:spChg chg="del">
          <ac:chgData name="Greg Wellwood" userId="70da65a3-cd2d-437c-b049-a4eab75c7980" providerId="ADAL" clId="{7CD05E84-9D89-4A6F-A420-A337DFAA2DB6}" dt="2025-02-06T18:57:28.162" v="321" actId="478"/>
          <ac:spMkLst>
            <pc:docMk/>
            <pc:sldMk cId="3807177652" sldId="307"/>
            <ac:spMk id="7" creationId="{00B2CD47-D44C-4CAF-9A6A-70DEE95ED626}"/>
          </ac:spMkLst>
        </pc:spChg>
      </pc:sldChg>
      <pc:sldChg chg="modSp mod">
        <pc:chgData name="Greg Wellwood" userId="70da65a3-cd2d-437c-b049-a4eab75c7980" providerId="ADAL" clId="{7CD05E84-9D89-4A6F-A420-A337DFAA2DB6}" dt="2025-02-06T18:32:08.510" v="181" actId="1076"/>
        <pc:sldMkLst>
          <pc:docMk/>
          <pc:sldMk cId="456956530" sldId="308"/>
        </pc:sldMkLst>
        <pc:spChg chg="mod">
          <ac:chgData name="Greg Wellwood" userId="70da65a3-cd2d-437c-b049-a4eab75c7980" providerId="ADAL" clId="{7CD05E84-9D89-4A6F-A420-A337DFAA2DB6}" dt="2025-02-06T18:32:05.088" v="180" actId="14100"/>
          <ac:spMkLst>
            <pc:docMk/>
            <pc:sldMk cId="456956530" sldId="308"/>
            <ac:spMk id="3" creationId="{DC204A75-0B10-4D3B-8B3B-8872616F28EF}"/>
          </ac:spMkLst>
        </pc:spChg>
        <pc:picChg chg="mod">
          <ac:chgData name="Greg Wellwood" userId="70da65a3-cd2d-437c-b049-a4eab75c7980" providerId="ADAL" clId="{7CD05E84-9D89-4A6F-A420-A337DFAA2DB6}" dt="2025-02-06T18:32:08.510" v="181" actId="1076"/>
          <ac:picMkLst>
            <pc:docMk/>
            <pc:sldMk cId="456956530" sldId="308"/>
            <ac:picMk id="1026" creationId="{5016C3A3-4B9B-484A-8512-84759D7E1305}"/>
          </ac:picMkLst>
        </pc:picChg>
      </pc:sldChg>
      <pc:sldChg chg="addSp delSp modSp new">
        <pc:chgData name="Greg Wellwood" userId="70da65a3-cd2d-437c-b049-a4eab75c7980" providerId="ADAL" clId="{7CD05E84-9D89-4A6F-A420-A337DFAA2DB6}" dt="2023-10-18T22:36:54.176" v="2" actId="14100"/>
        <pc:sldMkLst>
          <pc:docMk/>
          <pc:sldMk cId="4158643956" sldId="309"/>
        </pc:sldMkLst>
      </pc:sldChg>
      <pc:sldChg chg="delSp add mod">
        <pc:chgData name="Greg Wellwood" userId="70da65a3-cd2d-437c-b049-a4eab75c7980" providerId="ADAL" clId="{7CD05E84-9D89-4A6F-A420-A337DFAA2DB6}" dt="2025-02-06T18:57:09.329" v="310" actId="478"/>
        <pc:sldMkLst>
          <pc:docMk/>
          <pc:sldMk cId="0" sldId="311"/>
        </pc:sldMkLst>
        <pc:spChg chg="del">
          <ac:chgData name="Greg Wellwood" userId="70da65a3-cd2d-437c-b049-a4eab75c7980" providerId="ADAL" clId="{7CD05E84-9D89-4A6F-A420-A337DFAA2DB6}" dt="2025-02-06T18:57:09.329" v="310" actId="478"/>
          <ac:spMkLst>
            <pc:docMk/>
            <pc:sldMk cId="0" sldId="311"/>
            <ac:spMk id="4" creationId="{B0A06005-E7D0-8884-828E-092D7AF07A2B}"/>
          </ac:spMkLst>
        </pc:spChg>
      </pc:sldChg>
      <pc:sldChg chg="modSp modAnim">
        <pc:chgData name="Greg Wellwood" userId="70da65a3-cd2d-437c-b049-a4eab75c7980" providerId="ADAL" clId="{7CD05E84-9D89-4A6F-A420-A337DFAA2DB6}" dt="2023-12-01T21:36:43.083" v="4" actId="20577"/>
        <pc:sldMkLst>
          <pc:docMk/>
          <pc:sldMk cId="0" sldId="312"/>
        </pc:sldMkLst>
      </pc:sldChg>
      <pc:sldChg chg="addSp modSp new mod modNotesTx">
        <pc:chgData name="Greg Wellwood" userId="70da65a3-cd2d-437c-b049-a4eab75c7980" providerId="ADAL" clId="{7CD05E84-9D89-4A6F-A420-A337DFAA2DB6}" dt="2025-02-06T18:59:16.610" v="748" actId="20577"/>
        <pc:sldMkLst>
          <pc:docMk/>
          <pc:sldMk cId="2137002971" sldId="313"/>
        </pc:sldMkLst>
        <pc:spChg chg="mod">
          <ac:chgData name="Greg Wellwood" userId="70da65a3-cd2d-437c-b049-a4eab75c7980" providerId="ADAL" clId="{7CD05E84-9D89-4A6F-A420-A337DFAA2DB6}" dt="2025-02-06T18:52:52.577" v="258" actId="20577"/>
          <ac:spMkLst>
            <pc:docMk/>
            <pc:sldMk cId="2137002971" sldId="313"/>
            <ac:spMk id="3" creationId="{DAF453FE-A68F-0F5B-D376-826DF3A90FB8}"/>
          </ac:spMkLst>
        </pc:spChg>
      </pc:sldChg>
      <pc:sldChg chg="addSp delSp modSp new modAnim">
        <pc:chgData name="Greg Wellwood" userId="70da65a3-cd2d-437c-b049-a4eab75c7980" providerId="ADAL" clId="{7CD05E84-9D89-4A6F-A420-A337DFAA2DB6}" dt="2023-12-01T21:45:11.123" v="107" actId="1076"/>
        <pc:sldMkLst>
          <pc:docMk/>
          <pc:sldMk cId="3078456765" sldId="314"/>
        </pc:sldMkLst>
      </pc:sldChg>
      <pc:sldChg chg="modSp add mod">
        <pc:chgData name="Greg Wellwood" userId="70da65a3-cd2d-437c-b049-a4eab75c7980" providerId="ADAL" clId="{7CD05E84-9D89-4A6F-A420-A337DFAA2DB6}" dt="2025-02-06T18:53:44.595" v="279" actId="6549"/>
        <pc:sldMkLst>
          <pc:docMk/>
          <pc:sldMk cId="3431624331" sldId="340"/>
        </pc:sldMkLst>
        <pc:spChg chg="mod">
          <ac:chgData name="Greg Wellwood" userId="70da65a3-cd2d-437c-b049-a4eab75c7980" providerId="ADAL" clId="{7CD05E84-9D89-4A6F-A420-A337DFAA2DB6}" dt="2025-02-06T18:53:44.595" v="279" actId="6549"/>
          <ac:spMkLst>
            <pc:docMk/>
            <pc:sldMk cId="3431624331" sldId="340"/>
            <ac:spMk id="3" creationId="{1E250A95-570C-692C-54A8-3F2887381CBA}"/>
          </ac:spMkLst>
        </pc:spChg>
      </pc:sldChg>
    </pc:docChg>
  </pc:docChgLst>
  <pc:docChgLst>
    <pc:chgData name="Greg Wellwood" userId="70da65a3-cd2d-437c-b049-a4eab75c7980" providerId="ADAL" clId="{35036617-13B3-42E1-A0C8-87B535CD14C6}"/>
    <pc:docChg chg="custSel addSld modSld modSection">
      <pc:chgData name="Greg Wellwood" userId="70da65a3-cd2d-437c-b049-a4eab75c7980" providerId="ADAL" clId="{35036617-13B3-42E1-A0C8-87B535CD14C6}" dt="2021-05-28T18:28:31.590" v="171" actId="207"/>
      <pc:docMkLst>
        <pc:docMk/>
      </pc:docMkLst>
      <pc:sldChg chg="modSp mod">
        <pc:chgData name="Greg Wellwood" userId="70da65a3-cd2d-437c-b049-a4eab75c7980" providerId="ADAL" clId="{35036617-13B3-42E1-A0C8-87B535CD14C6}" dt="2021-05-28T18:28:31.590" v="171" actId="207"/>
        <pc:sldMkLst>
          <pc:docMk/>
          <pc:sldMk cId="0" sldId="301"/>
        </pc:sldMkLst>
      </pc:sldChg>
      <pc:sldChg chg="addSp modSp new mod">
        <pc:chgData name="Greg Wellwood" userId="70da65a3-cd2d-437c-b049-a4eab75c7980" providerId="ADAL" clId="{35036617-13B3-42E1-A0C8-87B535CD14C6}" dt="2021-05-28T16:43:51.612" v="127" actId="20577"/>
        <pc:sldMkLst>
          <pc:docMk/>
          <pc:sldMk cId="456956530" sldId="3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99DBAE-E8F1-4133-B38B-C3911496A043}" type="datetimeFigureOut">
              <a:rPr lang="en-US" smtClean="0"/>
              <a:t>2025-02-06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DE1F13-0A61-4F85-A0E3-E7FC5834BD78}" type="slidenum">
              <a:rPr lang="en-US" smtClean="0"/>
              <a:t>‹#›</a:t>
            </a:fld>
            <a:endParaRPr lang="en-US"/>
          </a:p>
        </p:txBody>
      </p:sp>
    </p:spTree>
    <p:extLst>
      <p:ext uri="{BB962C8B-B14F-4D97-AF65-F5344CB8AC3E}">
        <p14:creationId xmlns:p14="http://schemas.microsoft.com/office/powerpoint/2010/main" val="375492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DE1F13-0A61-4F85-A0E3-E7FC5834BD78}" type="slidenum">
              <a:rPr lang="en-US" smtClean="0"/>
              <a:t>22</a:t>
            </a:fld>
            <a:endParaRPr lang="en-US"/>
          </a:p>
        </p:txBody>
      </p:sp>
    </p:spTree>
    <p:extLst>
      <p:ext uri="{BB962C8B-B14F-4D97-AF65-F5344CB8AC3E}">
        <p14:creationId xmlns:p14="http://schemas.microsoft.com/office/powerpoint/2010/main" val="1599703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Kid in Vernon. Lathe RIPPED his shirt off his body, and was pulling him in by the collar. His face was AT his work in SECONDS by the time the teacher got the power shut off.</a:t>
            </a:r>
          </a:p>
          <a:p>
            <a:endParaRPr lang="en-US" dirty="0"/>
          </a:p>
        </p:txBody>
      </p:sp>
      <p:sp>
        <p:nvSpPr>
          <p:cNvPr id="4" name="Slide Number Placeholder 3"/>
          <p:cNvSpPr>
            <a:spLocks noGrp="1"/>
          </p:cNvSpPr>
          <p:nvPr>
            <p:ph type="sldNum" sz="quarter" idx="5"/>
          </p:nvPr>
        </p:nvSpPr>
        <p:spPr/>
        <p:txBody>
          <a:bodyPr/>
          <a:lstStyle/>
          <a:p>
            <a:fld id="{D6DE1F13-0A61-4F85-A0E3-E7FC5834BD78}" type="slidenum">
              <a:rPr lang="en-US" smtClean="0"/>
              <a:t>29</a:t>
            </a:fld>
            <a:endParaRPr lang="en-US"/>
          </a:p>
        </p:txBody>
      </p:sp>
    </p:spTree>
    <p:extLst>
      <p:ext uri="{BB962C8B-B14F-4D97-AF65-F5344CB8AC3E}">
        <p14:creationId xmlns:p14="http://schemas.microsoft.com/office/powerpoint/2010/main" val="1234149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raises more questions than it answers. 1) Why is he even touching the work? 2) Why does he have long sleeves? 3) Why is there a camera on this lathe? 4) If this is staged, dude has balls. 5) Look how fast this all happened – </a:t>
            </a:r>
            <a:r>
              <a:rPr lang="en-US"/>
              <a:t>no time to react!</a:t>
            </a:r>
            <a:endParaRPr lang="en-US" dirty="0"/>
          </a:p>
        </p:txBody>
      </p:sp>
      <p:sp>
        <p:nvSpPr>
          <p:cNvPr id="4" name="Slide Number Placeholder 3"/>
          <p:cNvSpPr>
            <a:spLocks noGrp="1"/>
          </p:cNvSpPr>
          <p:nvPr>
            <p:ph type="sldNum" sz="quarter" idx="5"/>
          </p:nvPr>
        </p:nvSpPr>
        <p:spPr/>
        <p:txBody>
          <a:bodyPr/>
          <a:lstStyle/>
          <a:p>
            <a:fld id="{D6DE1F13-0A61-4F85-A0E3-E7FC5834BD78}" type="slidenum">
              <a:rPr lang="en-US" smtClean="0"/>
              <a:t>30</a:t>
            </a:fld>
            <a:endParaRPr lang="en-US"/>
          </a:p>
        </p:txBody>
      </p:sp>
    </p:spTree>
    <p:extLst>
      <p:ext uri="{BB962C8B-B14F-4D97-AF65-F5344CB8AC3E}">
        <p14:creationId xmlns:p14="http://schemas.microsoft.com/office/powerpoint/2010/main" val="1451923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Grade 10 meathead of a kid heated up a stainless ruler in the forge and smacked on the back of the neck of a student, badly burning him.  Kid chose not to press charges through the RCMP (against my recommendation). I kicked the offending kid of off my class and ALL my classes forever.  I also “locked out” the forge and the entire class could no longer do blacksmithing for the rest of the year.</a:t>
            </a:r>
          </a:p>
        </p:txBody>
      </p:sp>
      <p:sp>
        <p:nvSpPr>
          <p:cNvPr id="4" name="Slide Number Placeholder 3"/>
          <p:cNvSpPr>
            <a:spLocks noGrp="1"/>
          </p:cNvSpPr>
          <p:nvPr>
            <p:ph type="sldNum" sz="quarter" idx="5"/>
          </p:nvPr>
        </p:nvSpPr>
        <p:spPr/>
        <p:txBody>
          <a:bodyPr/>
          <a:lstStyle/>
          <a:p>
            <a:fld id="{D6DE1F13-0A61-4F85-A0E3-E7FC5834BD78}" type="slidenum">
              <a:rPr lang="en-US" smtClean="0"/>
              <a:t>37</a:t>
            </a:fld>
            <a:endParaRPr lang="en-US"/>
          </a:p>
        </p:txBody>
      </p:sp>
    </p:spTree>
    <p:extLst>
      <p:ext uri="{BB962C8B-B14F-4D97-AF65-F5344CB8AC3E}">
        <p14:creationId xmlns:p14="http://schemas.microsoft.com/office/powerpoint/2010/main" val="1734114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A2A9BE19-112F-48AB-BAA9-4D1B430FA2A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72C38D2-76C4-422D-95D7-771A750BE93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5B3DEB7-3EAE-42F9-90D2-E36D31EE1163}"/>
              </a:ext>
            </a:extLst>
          </p:cNvPr>
          <p:cNvSpPr>
            <a:spLocks noGrp="1" noChangeArrowheads="1"/>
          </p:cNvSpPr>
          <p:nvPr>
            <p:ph type="sldNum" sz="quarter" idx="12"/>
          </p:nvPr>
        </p:nvSpPr>
        <p:spPr>
          <a:ln/>
        </p:spPr>
        <p:txBody>
          <a:bodyPr/>
          <a:lstStyle>
            <a:lvl1pPr>
              <a:defRPr/>
            </a:lvl1pPr>
          </a:lstStyle>
          <a:p>
            <a:pPr>
              <a:defRPr/>
            </a:pPr>
            <a:fld id="{F27B88F2-846F-4140-B526-809251D03DCD}" type="slidenum">
              <a:rPr lang="en-US" altLang="en-US"/>
              <a:pPr>
                <a:defRPr/>
              </a:pPr>
              <a:t>‹#›</a:t>
            </a:fld>
            <a:endParaRPr lang="en-US" altLang="en-US"/>
          </a:p>
        </p:txBody>
      </p:sp>
    </p:spTree>
    <p:extLst>
      <p:ext uri="{BB962C8B-B14F-4D97-AF65-F5344CB8AC3E}">
        <p14:creationId xmlns:p14="http://schemas.microsoft.com/office/powerpoint/2010/main" val="2835847955"/>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72D8F92-0F16-4333-8F30-3F6D3D86B39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DB12134-36D8-4BEE-906D-A596CC4BD0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416AFC4-B618-4567-9E80-0AD74085F2AB}"/>
              </a:ext>
            </a:extLst>
          </p:cNvPr>
          <p:cNvSpPr>
            <a:spLocks noGrp="1" noChangeArrowheads="1"/>
          </p:cNvSpPr>
          <p:nvPr>
            <p:ph type="sldNum" sz="quarter" idx="12"/>
          </p:nvPr>
        </p:nvSpPr>
        <p:spPr>
          <a:ln/>
        </p:spPr>
        <p:txBody>
          <a:bodyPr/>
          <a:lstStyle>
            <a:lvl1pPr>
              <a:defRPr/>
            </a:lvl1pPr>
          </a:lstStyle>
          <a:p>
            <a:pPr>
              <a:defRPr/>
            </a:pPr>
            <a:fld id="{BBED748D-784D-49D9-AC6A-DAE4F9B6DD51}" type="slidenum">
              <a:rPr lang="en-US" altLang="en-US"/>
              <a:pPr>
                <a:defRPr/>
              </a:pPr>
              <a:t>‹#›</a:t>
            </a:fld>
            <a:endParaRPr lang="en-US" altLang="en-US"/>
          </a:p>
        </p:txBody>
      </p:sp>
    </p:spTree>
    <p:extLst>
      <p:ext uri="{BB962C8B-B14F-4D97-AF65-F5344CB8AC3E}">
        <p14:creationId xmlns:p14="http://schemas.microsoft.com/office/powerpoint/2010/main" val="1898480565"/>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85892EC-7B4D-4AD4-8547-0E677F46C60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BEDB0B4-97BD-49EF-A5F3-F6AECE73E5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CA1AB55-DA08-4DAB-B1DD-57BFB9C96C14}"/>
              </a:ext>
            </a:extLst>
          </p:cNvPr>
          <p:cNvSpPr>
            <a:spLocks noGrp="1" noChangeArrowheads="1"/>
          </p:cNvSpPr>
          <p:nvPr>
            <p:ph type="sldNum" sz="quarter" idx="12"/>
          </p:nvPr>
        </p:nvSpPr>
        <p:spPr>
          <a:ln/>
        </p:spPr>
        <p:txBody>
          <a:bodyPr/>
          <a:lstStyle>
            <a:lvl1pPr>
              <a:defRPr/>
            </a:lvl1pPr>
          </a:lstStyle>
          <a:p>
            <a:pPr>
              <a:defRPr/>
            </a:pPr>
            <a:fld id="{C4780B51-C45E-45F9-A731-DE8B43CAA63A}" type="slidenum">
              <a:rPr lang="en-US" altLang="en-US"/>
              <a:pPr>
                <a:defRPr/>
              </a:pPr>
              <a:t>‹#›</a:t>
            </a:fld>
            <a:endParaRPr lang="en-US" altLang="en-US"/>
          </a:p>
        </p:txBody>
      </p:sp>
    </p:spTree>
    <p:extLst>
      <p:ext uri="{BB962C8B-B14F-4D97-AF65-F5344CB8AC3E}">
        <p14:creationId xmlns:p14="http://schemas.microsoft.com/office/powerpoint/2010/main" val="2076593469"/>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222349BC-6F84-48C1-8030-91779F153292}"/>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810E7CE5-2900-47A5-AED9-47A4055115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DEABB6E2-29F5-4EE7-95D8-B57FF5EE6E32}"/>
              </a:ext>
            </a:extLst>
          </p:cNvPr>
          <p:cNvSpPr>
            <a:spLocks noGrp="1" noChangeArrowheads="1"/>
          </p:cNvSpPr>
          <p:nvPr>
            <p:ph type="sldNum" sz="quarter" idx="12"/>
          </p:nvPr>
        </p:nvSpPr>
        <p:spPr>
          <a:ln/>
        </p:spPr>
        <p:txBody>
          <a:bodyPr/>
          <a:lstStyle>
            <a:lvl1pPr>
              <a:defRPr/>
            </a:lvl1pPr>
          </a:lstStyle>
          <a:p>
            <a:pPr>
              <a:defRPr/>
            </a:pPr>
            <a:fld id="{0D3F12BB-C29F-4972-9D7F-0402045FE06F}" type="slidenum">
              <a:rPr lang="en-US" altLang="en-US"/>
              <a:pPr>
                <a:defRPr/>
              </a:pPr>
              <a:t>‹#›</a:t>
            </a:fld>
            <a:endParaRPr lang="en-US" altLang="en-US"/>
          </a:p>
        </p:txBody>
      </p:sp>
    </p:spTree>
    <p:extLst>
      <p:ext uri="{BB962C8B-B14F-4D97-AF65-F5344CB8AC3E}">
        <p14:creationId xmlns:p14="http://schemas.microsoft.com/office/powerpoint/2010/main" val="811462539"/>
      </p:ext>
    </p:extLst>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3FC25BC-4324-47CC-A9A9-26666604FBB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77DED71-7D21-4388-B2CC-43F9F9240B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EDCF75E-4668-4A5B-AA3C-488F4AD8B913}"/>
              </a:ext>
            </a:extLst>
          </p:cNvPr>
          <p:cNvSpPr>
            <a:spLocks noGrp="1" noChangeArrowheads="1"/>
          </p:cNvSpPr>
          <p:nvPr>
            <p:ph type="sldNum" sz="quarter" idx="12"/>
          </p:nvPr>
        </p:nvSpPr>
        <p:spPr>
          <a:ln/>
        </p:spPr>
        <p:txBody>
          <a:bodyPr/>
          <a:lstStyle>
            <a:lvl1pPr>
              <a:defRPr/>
            </a:lvl1pPr>
          </a:lstStyle>
          <a:p>
            <a:pPr>
              <a:defRPr/>
            </a:pPr>
            <a:fld id="{82796C56-FF71-4F62-91D4-FCE03D6B04E3}" type="slidenum">
              <a:rPr lang="en-US" altLang="en-US"/>
              <a:pPr>
                <a:defRPr/>
              </a:pPr>
              <a:t>‹#›</a:t>
            </a:fld>
            <a:endParaRPr lang="en-US" altLang="en-US"/>
          </a:p>
        </p:txBody>
      </p:sp>
    </p:spTree>
    <p:extLst>
      <p:ext uri="{BB962C8B-B14F-4D97-AF65-F5344CB8AC3E}">
        <p14:creationId xmlns:p14="http://schemas.microsoft.com/office/powerpoint/2010/main" val="641954490"/>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E049DAD-0730-4702-A29A-3601A64D5D6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0CDC26E-B972-4C23-831C-46D622874E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A034014-0182-40D5-A19E-457D0A3D7CE4}"/>
              </a:ext>
            </a:extLst>
          </p:cNvPr>
          <p:cNvSpPr>
            <a:spLocks noGrp="1" noChangeArrowheads="1"/>
          </p:cNvSpPr>
          <p:nvPr>
            <p:ph type="sldNum" sz="quarter" idx="12"/>
          </p:nvPr>
        </p:nvSpPr>
        <p:spPr>
          <a:ln/>
        </p:spPr>
        <p:txBody>
          <a:bodyPr/>
          <a:lstStyle>
            <a:lvl1pPr>
              <a:defRPr/>
            </a:lvl1pPr>
          </a:lstStyle>
          <a:p>
            <a:pPr>
              <a:defRPr/>
            </a:pPr>
            <a:fld id="{189DCCE4-B8A1-4E67-BBF1-D516225BA968}" type="slidenum">
              <a:rPr lang="en-US" altLang="en-US"/>
              <a:pPr>
                <a:defRPr/>
              </a:pPr>
              <a:t>‹#›</a:t>
            </a:fld>
            <a:endParaRPr lang="en-US" altLang="en-US"/>
          </a:p>
        </p:txBody>
      </p:sp>
    </p:spTree>
    <p:extLst>
      <p:ext uri="{BB962C8B-B14F-4D97-AF65-F5344CB8AC3E}">
        <p14:creationId xmlns:p14="http://schemas.microsoft.com/office/powerpoint/2010/main" val="2042578512"/>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151090B-703B-4A4A-B536-D284C54AD95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DF0D777-E8E8-4BAC-B019-8A168548D6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31C8581-18A0-47EC-BC1E-9E690A5E75FF}"/>
              </a:ext>
            </a:extLst>
          </p:cNvPr>
          <p:cNvSpPr>
            <a:spLocks noGrp="1" noChangeArrowheads="1"/>
          </p:cNvSpPr>
          <p:nvPr>
            <p:ph type="sldNum" sz="quarter" idx="12"/>
          </p:nvPr>
        </p:nvSpPr>
        <p:spPr>
          <a:ln/>
        </p:spPr>
        <p:txBody>
          <a:bodyPr/>
          <a:lstStyle>
            <a:lvl1pPr>
              <a:defRPr/>
            </a:lvl1pPr>
          </a:lstStyle>
          <a:p>
            <a:pPr>
              <a:defRPr/>
            </a:pPr>
            <a:fld id="{F081E13C-8D1E-4203-B426-F7413F6C8379}" type="slidenum">
              <a:rPr lang="en-US" altLang="en-US"/>
              <a:pPr>
                <a:defRPr/>
              </a:pPr>
              <a:t>‹#›</a:t>
            </a:fld>
            <a:endParaRPr lang="en-US" altLang="en-US"/>
          </a:p>
        </p:txBody>
      </p:sp>
    </p:spTree>
    <p:extLst>
      <p:ext uri="{BB962C8B-B14F-4D97-AF65-F5344CB8AC3E}">
        <p14:creationId xmlns:p14="http://schemas.microsoft.com/office/powerpoint/2010/main" val="3291903871"/>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4830A85-FE32-42CB-8ED7-6FE389A2AF9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7D4046E-CE83-4A1A-8C3B-10023058CF0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B2D6296-0E0D-4020-9CE7-3218DEEB603E}"/>
              </a:ext>
            </a:extLst>
          </p:cNvPr>
          <p:cNvSpPr>
            <a:spLocks noGrp="1" noChangeArrowheads="1"/>
          </p:cNvSpPr>
          <p:nvPr>
            <p:ph type="sldNum" sz="quarter" idx="12"/>
          </p:nvPr>
        </p:nvSpPr>
        <p:spPr>
          <a:ln/>
        </p:spPr>
        <p:txBody>
          <a:bodyPr/>
          <a:lstStyle>
            <a:lvl1pPr>
              <a:defRPr/>
            </a:lvl1pPr>
          </a:lstStyle>
          <a:p>
            <a:pPr>
              <a:defRPr/>
            </a:pPr>
            <a:fld id="{C812F9B4-E9F2-4B5F-A431-3E797643E3E8}" type="slidenum">
              <a:rPr lang="en-US" altLang="en-US"/>
              <a:pPr>
                <a:defRPr/>
              </a:pPr>
              <a:t>‹#›</a:t>
            </a:fld>
            <a:endParaRPr lang="en-US" altLang="en-US"/>
          </a:p>
        </p:txBody>
      </p:sp>
    </p:spTree>
    <p:extLst>
      <p:ext uri="{BB962C8B-B14F-4D97-AF65-F5344CB8AC3E}">
        <p14:creationId xmlns:p14="http://schemas.microsoft.com/office/powerpoint/2010/main" val="591621668"/>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9ABED6E-0308-41FC-BA53-65D6F3DDFAE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E23A3E3-DB3A-453C-99EE-EC2674A499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9FCAF82-F3F3-4EC4-9392-495D8D4E1B9C}"/>
              </a:ext>
            </a:extLst>
          </p:cNvPr>
          <p:cNvSpPr>
            <a:spLocks noGrp="1" noChangeArrowheads="1"/>
          </p:cNvSpPr>
          <p:nvPr>
            <p:ph type="sldNum" sz="quarter" idx="12"/>
          </p:nvPr>
        </p:nvSpPr>
        <p:spPr>
          <a:ln/>
        </p:spPr>
        <p:txBody>
          <a:bodyPr/>
          <a:lstStyle>
            <a:lvl1pPr>
              <a:defRPr/>
            </a:lvl1pPr>
          </a:lstStyle>
          <a:p>
            <a:pPr>
              <a:defRPr/>
            </a:pPr>
            <a:fld id="{EB6B9530-132E-4674-AEFA-23FA2BFBFC96}" type="slidenum">
              <a:rPr lang="en-US" altLang="en-US"/>
              <a:pPr>
                <a:defRPr/>
              </a:pPr>
              <a:t>‹#›</a:t>
            </a:fld>
            <a:endParaRPr lang="en-US" altLang="en-US"/>
          </a:p>
        </p:txBody>
      </p:sp>
    </p:spTree>
    <p:extLst>
      <p:ext uri="{BB962C8B-B14F-4D97-AF65-F5344CB8AC3E}">
        <p14:creationId xmlns:p14="http://schemas.microsoft.com/office/powerpoint/2010/main" val="3533711280"/>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C58F0F6-9646-4B3F-9A18-76CA50ACAA2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E6716AC-0BB0-42B7-9353-EBC8D3B497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D2C18E3-E0CC-4560-A769-C573DF58C029}"/>
              </a:ext>
            </a:extLst>
          </p:cNvPr>
          <p:cNvSpPr>
            <a:spLocks noGrp="1" noChangeArrowheads="1"/>
          </p:cNvSpPr>
          <p:nvPr>
            <p:ph type="sldNum" sz="quarter" idx="12"/>
          </p:nvPr>
        </p:nvSpPr>
        <p:spPr>
          <a:ln/>
        </p:spPr>
        <p:txBody>
          <a:bodyPr/>
          <a:lstStyle>
            <a:lvl1pPr>
              <a:defRPr/>
            </a:lvl1pPr>
          </a:lstStyle>
          <a:p>
            <a:pPr>
              <a:defRPr/>
            </a:pPr>
            <a:fld id="{BF34E2D1-A6BE-48BC-845A-334B8B57C391}" type="slidenum">
              <a:rPr lang="en-US" altLang="en-US"/>
              <a:pPr>
                <a:defRPr/>
              </a:pPr>
              <a:t>‹#›</a:t>
            </a:fld>
            <a:endParaRPr lang="en-US" altLang="en-US"/>
          </a:p>
        </p:txBody>
      </p:sp>
    </p:spTree>
    <p:extLst>
      <p:ext uri="{BB962C8B-B14F-4D97-AF65-F5344CB8AC3E}">
        <p14:creationId xmlns:p14="http://schemas.microsoft.com/office/powerpoint/2010/main" val="192552085"/>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62CA0AC-4E11-4101-BB59-20465C86C6A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3B75564-1E8E-4A24-BD11-DB70F4DAF9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43BD674-F07C-42F5-9B17-1118AAE6B6FC}"/>
              </a:ext>
            </a:extLst>
          </p:cNvPr>
          <p:cNvSpPr>
            <a:spLocks noGrp="1" noChangeArrowheads="1"/>
          </p:cNvSpPr>
          <p:nvPr>
            <p:ph type="sldNum" sz="quarter" idx="12"/>
          </p:nvPr>
        </p:nvSpPr>
        <p:spPr>
          <a:ln/>
        </p:spPr>
        <p:txBody>
          <a:bodyPr/>
          <a:lstStyle>
            <a:lvl1pPr>
              <a:defRPr/>
            </a:lvl1pPr>
          </a:lstStyle>
          <a:p>
            <a:pPr>
              <a:defRPr/>
            </a:pPr>
            <a:fld id="{261C2A23-A664-4671-9C72-E53EDA2DAD42}" type="slidenum">
              <a:rPr lang="en-US" altLang="en-US"/>
              <a:pPr>
                <a:defRPr/>
              </a:pPr>
              <a:t>‹#›</a:t>
            </a:fld>
            <a:endParaRPr lang="en-US" altLang="en-US"/>
          </a:p>
        </p:txBody>
      </p:sp>
    </p:spTree>
    <p:extLst>
      <p:ext uri="{BB962C8B-B14F-4D97-AF65-F5344CB8AC3E}">
        <p14:creationId xmlns:p14="http://schemas.microsoft.com/office/powerpoint/2010/main" val="717774642"/>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AB71617-2224-4101-B4C6-D1A03BAB002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19F251F-A1D5-434C-A008-6D08EF70AF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CBCEA64-7596-4DB6-B896-FF91EA5BE139}"/>
              </a:ext>
            </a:extLst>
          </p:cNvPr>
          <p:cNvSpPr>
            <a:spLocks noGrp="1" noChangeArrowheads="1"/>
          </p:cNvSpPr>
          <p:nvPr>
            <p:ph type="sldNum" sz="quarter" idx="12"/>
          </p:nvPr>
        </p:nvSpPr>
        <p:spPr>
          <a:ln/>
        </p:spPr>
        <p:txBody>
          <a:bodyPr/>
          <a:lstStyle>
            <a:lvl1pPr>
              <a:defRPr/>
            </a:lvl1pPr>
          </a:lstStyle>
          <a:p>
            <a:pPr>
              <a:defRPr/>
            </a:pPr>
            <a:fld id="{40C69F96-BC25-41A7-816C-54678E4B04E7}" type="slidenum">
              <a:rPr lang="en-US" altLang="en-US"/>
              <a:pPr>
                <a:defRPr/>
              </a:pPr>
              <a:t>‹#›</a:t>
            </a:fld>
            <a:endParaRPr lang="en-US" altLang="en-US"/>
          </a:p>
        </p:txBody>
      </p:sp>
    </p:spTree>
    <p:extLst>
      <p:ext uri="{BB962C8B-B14F-4D97-AF65-F5344CB8AC3E}">
        <p14:creationId xmlns:p14="http://schemas.microsoft.com/office/powerpoint/2010/main" val="391247996"/>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3711B75-CFF1-4D49-9518-04DDD853010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B6C623E-72B7-40C0-A24F-E9833B8A6D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5EE63FB-1AE9-4009-AD13-F4036EF97D57}"/>
              </a:ext>
            </a:extLst>
          </p:cNvPr>
          <p:cNvSpPr>
            <a:spLocks noGrp="1" noChangeArrowheads="1"/>
          </p:cNvSpPr>
          <p:nvPr>
            <p:ph type="sldNum" sz="quarter" idx="12"/>
          </p:nvPr>
        </p:nvSpPr>
        <p:spPr>
          <a:ln/>
        </p:spPr>
        <p:txBody>
          <a:bodyPr/>
          <a:lstStyle>
            <a:lvl1pPr>
              <a:defRPr/>
            </a:lvl1pPr>
          </a:lstStyle>
          <a:p>
            <a:pPr>
              <a:defRPr/>
            </a:pPr>
            <a:fld id="{7273EF3D-CC2F-46D5-B592-171A2A6D017A}" type="slidenum">
              <a:rPr lang="en-US" altLang="en-US"/>
              <a:pPr>
                <a:defRPr/>
              </a:pPr>
              <a:t>‹#›</a:t>
            </a:fld>
            <a:endParaRPr lang="en-US" altLang="en-US"/>
          </a:p>
        </p:txBody>
      </p:sp>
    </p:spTree>
    <p:extLst>
      <p:ext uri="{BB962C8B-B14F-4D97-AF65-F5344CB8AC3E}">
        <p14:creationId xmlns:p14="http://schemas.microsoft.com/office/powerpoint/2010/main" val="3066215689"/>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CADABEE-D517-4728-ABBF-E0E707D34D0A}"/>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A85CF1C-8BA4-4304-A876-EEF030C29A2E}"/>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B59D037-9766-4133-8A41-EC7869D74C8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DCAE4EFD-B5D2-47BC-9B6F-5A710B8412A9}"/>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23343F99-0485-476A-8230-04AA1BDAF66F}"/>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842AE42-2D84-4ACB-91B0-0E82B822151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2.xml"/><Relationship Id="rId1" Type="http://schemas.openxmlformats.org/officeDocument/2006/relationships/video" Target="https://www.youtube.com/embed/rb09W-xneg0?feature=oembe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AF03F1E-3A9D-472C-8EEE-0E2CCDBD297D}"/>
              </a:ext>
            </a:extLst>
          </p:cNvPr>
          <p:cNvSpPr>
            <a:spLocks noGrp="1" noChangeArrowheads="1"/>
          </p:cNvSpPr>
          <p:nvPr>
            <p:ph type="ctrTitle"/>
          </p:nvPr>
        </p:nvSpPr>
        <p:spPr>
          <a:xfrm>
            <a:off x="0" y="1958975"/>
            <a:ext cx="9144000" cy="1470025"/>
          </a:xfrm>
        </p:spPr>
        <p:txBody>
          <a:bodyPr/>
          <a:lstStyle/>
          <a:p>
            <a:pPr eaLnBrk="1" hangingPunct="1"/>
            <a:r>
              <a:rPr lang="en-US" altLang="en-US" sz="9600" b="1" i="1" dirty="0"/>
              <a:t>METAL SHOP SAFETY</a:t>
            </a:r>
          </a:p>
        </p:txBody>
      </p:sp>
      <p:sp>
        <p:nvSpPr>
          <p:cNvPr id="2051" name="Rectangle 3">
            <a:extLst>
              <a:ext uri="{FF2B5EF4-FFF2-40B4-BE49-F238E27FC236}">
                <a16:creationId xmlns:a16="http://schemas.microsoft.com/office/drawing/2014/main" id="{120969D1-360E-4929-9921-9EB63C6FD103}"/>
              </a:ext>
            </a:extLst>
          </p:cNvPr>
          <p:cNvSpPr>
            <a:spLocks noGrp="1" noChangeArrowheads="1"/>
          </p:cNvSpPr>
          <p:nvPr>
            <p:ph type="subTitle" idx="1"/>
          </p:nvPr>
        </p:nvSpPr>
        <p:spPr>
          <a:xfrm>
            <a:off x="0" y="4191000"/>
            <a:ext cx="9144000" cy="1752600"/>
          </a:xfrm>
        </p:spPr>
        <p:txBody>
          <a:bodyPr/>
          <a:lstStyle/>
          <a:p>
            <a:r>
              <a:rPr lang="en-CA" altLang="en-US" dirty="0"/>
              <a:t>IF YOU CAN’T BE SAFE, YOU CAN’T BE HERE</a:t>
            </a:r>
            <a:endParaRPr lang="en-US" altLang="en-US" dirty="0"/>
          </a:p>
        </p:txBody>
      </p:sp>
    </p:spTree>
  </p:cSld>
  <p:clrMapOvr>
    <a:masterClrMapping/>
  </p:clrMapOvr>
  <p:transition>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a:extLst>
              <a:ext uri="{FF2B5EF4-FFF2-40B4-BE49-F238E27FC236}">
                <a16:creationId xmlns:a16="http://schemas.microsoft.com/office/drawing/2014/main" id="{0F0CF60D-7265-439C-A7EC-B66B1670B6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4290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1">
            <a:extLst>
              <a:ext uri="{FF2B5EF4-FFF2-40B4-BE49-F238E27FC236}">
                <a16:creationId xmlns:a16="http://schemas.microsoft.com/office/drawing/2014/main" id="{FD70A5A2-BDE6-484C-BDB8-A8E17E4A3638}"/>
              </a:ext>
            </a:extLst>
          </p:cNvPr>
          <p:cNvSpPr>
            <a:spLocks noGrp="1"/>
          </p:cNvSpPr>
          <p:nvPr>
            <p:ph type="title"/>
          </p:nvPr>
        </p:nvSpPr>
        <p:spPr>
          <a:xfrm>
            <a:off x="457200" y="228600"/>
            <a:ext cx="8229600" cy="1143000"/>
          </a:xfrm>
        </p:spPr>
        <p:txBody>
          <a:bodyPr/>
          <a:lstStyle/>
          <a:p>
            <a:r>
              <a:rPr lang="en-CA" altLang="en-US"/>
              <a:t>SAFETY EQUIPMENT</a:t>
            </a:r>
            <a:endParaRPr lang="en-US" altLang="en-US"/>
          </a:p>
        </p:txBody>
      </p:sp>
      <p:sp>
        <p:nvSpPr>
          <p:cNvPr id="3" name="Content Placeholder 2">
            <a:extLst>
              <a:ext uri="{FF2B5EF4-FFF2-40B4-BE49-F238E27FC236}">
                <a16:creationId xmlns:a16="http://schemas.microsoft.com/office/drawing/2014/main" id="{4C21B8C5-30A9-4068-B63F-C2B14FFB6EE5}"/>
              </a:ext>
            </a:extLst>
          </p:cNvPr>
          <p:cNvSpPr>
            <a:spLocks noGrp="1"/>
          </p:cNvSpPr>
          <p:nvPr>
            <p:ph idx="1"/>
          </p:nvPr>
        </p:nvSpPr>
        <p:spPr>
          <a:xfrm>
            <a:off x="457200" y="1333500"/>
            <a:ext cx="8229600" cy="4525963"/>
          </a:xfrm>
        </p:spPr>
        <p:txBody>
          <a:bodyPr/>
          <a:lstStyle/>
          <a:p>
            <a:pPr marL="0" indent="0">
              <a:buFontTx/>
              <a:buNone/>
              <a:defRPr/>
            </a:pPr>
            <a:endParaRPr lang="en-US" sz="4000" b="1" i="1" dirty="0">
              <a:solidFill>
                <a:srgbClr val="FF0000"/>
              </a:solidFill>
            </a:endParaRPr>
          </a:p>
          <a:p>
            <a:pPr marL="0" indent="0">
              <a:buFontTx/>
              <a:buNone/>
              <a:defRPr/>
            </a:pPr>
            <a:r>
              <a:rPr lang="en-US" sz="4000" b="1" i="1" dirty="0">
                <a:solidFill>
                  <a:srgbClr val="FF0000"/>
                </a:solidFill>
              </a:rPr>
              <a:t>THE #1 MOST IMPORTANT:</a:t>
            </a:r>
          </a:p>
          <a:p>
            <a:pPr>
              <a:defRPr/>
            </a:pPr>
            <a:endParaRPr lang="en-US" dirty="0"/>
          </a:p>
          <a:p>
            <a:pPr>
              <a:defRPr/>
            </a:pPr>
            <a:r>
              <a:rPr lang="en-US" dirty="0"/>
              <a:t>EYE PROTECTION</a:t>
            </a:r>
          </a:p>
          <a:p>
            <a:pPr lvl="1">
              <a:defRPr/>
            </a:pPr>
            <a:r>
              <a:rPr lang="en-US" dirty="0">
                <a:ea typeface="+mn-ea"/>
                <a:cs typeface="+mn-cs"/>
              </a:rPr>
              <a:t>Cutting, s</a:t>
            </a:r>
            <a:r>
              <a:rPr lang="en-US" dirty="0"/>
              <a:t>triking, shaping or </a:t>
            </a:r>
          </a:p>
          <a:p>
            <a:pPr marL="457200" lvl="1" indent="0">
              <a:buFontTx/>
              <a:buNone/>
              <a:defRPr/>
            </a:pPr>
            <a:r>
              <a:rPr lang="en-US" dirty="0">
                <a:ea typeface="+mn-ea"/>
                <a:cs typeface="+mn-cs"/>
              </a:rPr>
              <a:t>   removing metal</a:t>
            </a:r>
          </a:p>
        </p:txBody>
      </p:sp>
    </p:spTree>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06A17641-16B5-4DBB-B20C-2D1C1C26C7D5}"/>
              </a:ext>
            </a:extLst>
          </p:cNvPr>
          <p:cNvSpPr>
            <a:spLocks noGrp="1"/>
          </p:cNvSpPr>
          <p:nvPr>
            <p:ph type="title"/>
          </p:nvPr>
        </p:nvSpPr>
        <p:spPr/>
        <p:txBody>
          <a:bodyPr/>
          <a:lstStyle/>
          <a:p>
            <a:r>
              <a:rPr lang="en-US" altLang="en-US"/>
              <a:t>SAFETY EQUIPMENT</a:t>
            </a:r>
          </a:p>
        </p:txBody>
      </p:sp>
      <p:sp>
        <p:nvSpPr>
          <p:cNvPr id="3" name="Content Placeholder 2">
            <a:extLst>
              <a:ext uri="{FF2B5EF4-FFF2-40B4-BE49-F238E27FC236}">
                <a16:creationId xmlns:a16="http://schemas.microsoft.com/office/drawing/2014/main" id="{9D4C2571-4308-4149-8E4B-5891AC83F265}"/>
              </a:ext>
            </a:extLst>
          </p:cNvPr>
          <p:cNvSpPr>
            <a:spLocks noGrp="1"/>
          </p:cNvSpPr>
          <p:nvPr>
            <p:ph idx="1"/>
          </p:nvPr>
        </p:nvSpPr>
        <p:spPr/>
        <p:txBody>
          <a:bodyPr/>
          <a:lstStyle/>
          <a:p>
            <a:pPr>
              <a:defRPr/>
            </a:pPr>
            <a:r>
              <a:rPr lang="en-US" dirty="0"/>
              <a:t>HAND PROTECTION</a:t>
            </a:r>
          </a:p>
          <a:p>
            <a:pPr lvl="1">
              <a:defRPr/>
            </a:pPr>
            <a:r>
              <a:rPr lang="en-US" dirty="0">
                <a:ea typeface="+mn-ea"/>
                <a:cs typeface="+mn-cs"/>
              </a:rPr>
              <a:t>Risk of burns or cuts</a:t>
            </a:r>
          </a:p>
          <a:p>
            <a:pPr lvl="1">
              <a:defRPr/>
            </a:pPr>
            <a:r>
              <a:rPr lang="en-US" dirty="0">
                <a:ea typeface="+mn-ea"/>
                <a:cs typeface="+mn-cs"/>
              </a:rPr>
              <a:t>Don’t get them wet! (wrecks them)</a:t>
            </a:r>
          </a:p>
          <a:p>
            <a:pPr lvl="1">
              <a:defRPr/>
            </a:pPr>
            <a:r>
              <a:rPr lang="en-US" dirty="0">
                <a:ea typeface="+mn-ea"/>
                <a:cs typeface="+mn-cs"/>
              </a:rPr>
              <a:t>Don’t pick up hot metal! (wrecks them)</a:t>
            </a:r>
          </a:p>
          <a:p>
            <a:pPr>
              <a:defRPr/>
            </a:pPr>
            <a:endParaRPr lang="en-US" dirty="0"/>
          </a:p>
          <a:p>
            <a:pPr>
              <a:defRPr/>
            </a:pPr>
            <a:r>
              <a:rPr lang="en-US" dirty="0"/>
              <a:t>EAR PROTECTION</a:t>
            </a:r>
          </a:p>
          <a:p>
            <a:pPr lvl="1">
              <a:defRPr/>
            </a:pPr>
            <a:r>
              <a:rPr lang="en-US" dirty="0">
                <a:ea typeface="+mn-ea"/>
                <a:cs typeface="+mn-cs"/>
              </a:rPr>
              <a:t>Near loud noises</a:t>
            </a:r>
          </a:p>
          <a:p>
            <a:pPr lvl="1">
              <a:defRPr/>
            </a:pPr>
            <a:r>
              <a:rPr lang="en-US" dirty="0">
                <a:ea typeface="+mn-ea"/>
                <a:cs typeface="+mn-cs"/>
              </a:rPr>
              <a:t>If you have to raise your voice,</a:t>
            </a:r>
          </a:p>
          <a:p>
            <a:pPr marL="457200" lvl="1" indent="0">
              <a:buFontTx/>
              <a:buNone/>
              <a:defRPr/>
            </a:pPr>
            <a:r>
              <a:rPr lang="en-US" dirty="0">
                <a:ea typeface="+mn-ea"/>
                <a:cs typeface="+mn-cs"/>
              </a:rPr>
              <a:t>   you need ear protection</a:t>
            </a:r>
          </a:p>
        </p:txBody>
      </p:sp>
      <p:pic>
        <p:nvPicPr>
          <p:cNvPr id="11268" name="Picture 4">
            <a:extLst>
              <a:ext uri="{FF2B5EF4-FFF2-40B4-BE49-F238E27FC236}">
                <a16:creationId xmlns:a16="http://schemas.microsoft.com/office/drawing/2014/main" id="{0BB24C7F-277B-40AF-B75E-CFE05B55ED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1417638"/>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a:extLst>
              <a:ext uri="{FF2B5EF4-FFF2-40B4-BE49-F238E27FC236}">
                <a16:creationId xmlns:a16="http://schemas.microsoft.com/office/drawing/2014/main" id="{34457A9B-F07C-498D-BBDE-877D5173F2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900" y="38481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5D325449-0136-4102-B8AC-17C9A38C52BF}"/>
              </a:ext>
            </a:extLst>
          </p:cNvPr>
          <p:cNvSpPr>
            <a:spLocks noGrp="1"/>
          </p:cNvSpPr>
          <p:nvPr>
            <p:ph type="ctrTitle"/>
          </p:nvPr>
        </p:nvSpPr>
        <p:spPr/>
        <p:txBody>
          <a:bodyPr/>
          <a:lstStyle/>
          <a:p>
            <a:r>
              <a:rPr lang="en-US" altLang="en-US" sz="9600" b="1" i="1"/>
              <a:t>TOOLS</a:t>
            </a:r>
          </a:p>
        </p:txBody>
      </p:sp>
      <p:sp>
        <p:nvSpPr>
          <p:cNvPr id="12291" name="Subtitle 3">
            <a:extLst>
              <a:ext uri="{FF2B5EF4-FFF2-40B4-BE49-F238E27FC236}">
                <a16:creationId xmlns:a16="http://schemas.microsoft.com/office/drawing/2014/main" id="{61EB44B8-5C0F-4E1F-95F3-B8BB747CE099}"/>
              </a:ext>
            </a:extLst>
          </p:cNvPr>
          <p:cNvSpPr>
            <a:spLocks noGrp="1"/>
          </p:cNvSpPr>
          <p:nvPr>
            <p:ph type="subTitle" idx="1"/>
          </p:nvPr>
        </p:nvSpPr>
        <p:spPr/>
        <p:txBody>
          <a:bodyPr/>
          <a:lstStyle/>
          <a:p>
            <a:endParaRPr lang="en-US" altLang="en-US"/>
          </a:p>
        </p:txBody>
      </p:sp>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wis_3snips">
            <a:extLst>
              <a:ext uri="{FF2B5EF4-FFF2-40B4-BE49-F238E27FC236}">
                <a16:creationId xmlns:a16="http://schemas.microsoft.com/office/drawing/2014/main" id="{D1B34AB9-B4DD-4CCF-88E9-A33322BAF53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343400" y="1422400"/>
            <a:ext cx="4343400" cy="4343400"/>
          </a:xfrm>
          <a:noFill/>
        </p:spPr>
      </p:pic>
      <p:sp>
        <p:nvSpPr>
          <p:cNvPr id="8195" name="Rectangle 2">
            <a:extLst>
              <a:ext uri="{FF2B5EF4-FFF2-40B4-BE49-F238E27FC236}">
                <a16:creationId xmlns:a16="http://schemas.microsoft.com/office/drawing/2014/main" id="{F55CEE7B-7CC2-47D2-81CD-A7DC21ABC2A4}"/>
              </a:ext>
            </a:extLst>
          </p:cNvPr>
          <p:cNvSpPr>
            <a:spLocks noGrp="1" noChangeArrowheads="1"/>
          </p:cNvSpPr>
          <p:nvPr>
            <p:ph type="title"/>
          </p:nvPr>
        </p:nvSpPr>
        <p:spPr/>
        <p:txBody>
          <a:bodyPr/>
          <a:lstStyle/>
          <a:p>
            <a:pPr eaLnBrk="1" hangingPunct="1"/>
            <a:r>
              <a:rPr lang="en-US" altLang="en-US"/>
              <a:t>AVIATION SNIPS</a:t>
            </a:r>
          </a:p>
        </p:txBody>
      </p:sp>
      <p:sp>
        <p:nvSpPr>
          <p:cNvPr id="8196" name="Rectangle 3">
            <a:extLst>
              <a:ext uri="{FF2B5EF4-FFF2-40B4-BE49-F238E27FC236}">
                <a16:creationId xmlns:a16="http://schemas.microsoft.com/office/drawing/2014/main" id="{13A1FB30-07DE-4C8D-8186-C723A2173ADA}"/>
              </a:ext>
            </a:extLst>
          </p:cNvPr>
          <p:cNvSpPr>
            <a:spLocks noGrp="1" noChangeArrowheads="1"/>
          </p:cNvSpPr>
          <p:nvPr>
            <p:ph type="body" sz="half" idx="1"/>
          </p:nvPr>
        </p:nvSpPr>
        <p:spPr/>
        <p:txBody>
          <a:bodyPr/>
          <a:lstStyle/>
          <a:p>
            <a:pPr eaLnBrk="1" hangingPunct="1"/>
            <a:r>
              <a:rPr lang="en-US" altLang="en-US" sz="2800" dirty="0"/>
              <a:t>For cutting SHEET METAL only! (it shears)</a:t>
            </a:r>
          </a:p>
          <a:p>
            <a:pPr lvl="1" eaLnBrk="1" hangingPunct="1"/>
            <a:r>
              <a:rPr lang="en-US" altLang="en-US" sz="2400" dirty="0"/>
              <a:t>Serrated teeth</a:t>
            </a:r>
          </a:p>
          <a:p>
            <a:pPr lvl="1" eaLnBrk="1" hangingPunct="1"/>
            <a:r>
              <a:rPr lang="en-US" altLang="en-US" sz="2400" dirty="0"/>
              <a:t>Green Cuts Left </a:t>
            </a:r>
          </a:p>
          <a:p>
            <a:pPr lvl="1" eaLnBrk="1" hangingPunct="1"/>
            <a:r>
              <a:rPr lang="en-US" altLang="en-US" sz="2400" dirty="0"/>
              <a:t>Yellow Cuts Straight</a:t>
            </a:r>
          </a:p>
          <a:p>
            <a:pPr lvl="1" eaLnBrk="1" hangingPunct="1"/>
            <a:r>
              <a:rPr lang="en-US" altLang="en-US" sz="2400" dirty="0"/>
              <a:t>Red Cuts Right</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ppt_x"/>
                                          </p:val>
                                        </p:tav>
                                        <p:tav tm="100000">
                                          <p:val>
                                            <p:strVal val="#ppt_x"/>
                                          </p:val>
                                        </p:tav>
                                      </p:tavLst>
                                    </p:anim>
                                    <p:anim calcmode="lin" valueType="num">
                                      <p:cBhvr additive="base">
                                        <p:cTn id="8"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AA66583-A13D-474C-8E86-2853E3FF86BB}"/>
              </a:ext>
            </a:extLst>
          </p:cNvPr>
          <p:cNvSpPr>
            <a:spLocks noGrp="1" noChangeArrowheads="1"/>
          </p:cNvSpPr>
          <p:nvPr>
            <p:ph type="title"/>
          </p:nvPr>
        </p:nvSpPr>
        <p:spPr/>
        <p:txBody>
          <a:bodyPr/>
          <a:lstStyle/>
          <a:p>
            <a:pPr eaLnBrk="1" hangingPunct="1"/>
            <a:r>
              <a:rPr lang="en-US" altLang="en-US"/>
              <a:t>SIDE CUTTERS</a:t>
            </a:r>
          </a:p>
        </p:txBody>
      </p:sp>
      <p:sp>
        <p:nvSpPr>
          <p:cNvPr id="11267" name="Rectangle 3">
            <a:extLst>
              <a:ext uri="{FF2B5EF4-FFF2-40B4-BE49-F238E27FC236}">
                <a16:creationId xmlns:a16="http://schemas.microsoft.com/office/drawing/2014/main" id="{09342F46-3B7D-4034-917E-C355290CBDBC}"/>
              </a:ext>
            </a:extLst>
          </p:cNvPr>
          <p:cNvSpPr>
            <a:spLocks noGrp="1" noChangeArrowheads="1"/>
          </p:cNvSpPr>
          <p:nvPr>
            <p:ph type="body" sz="half" idx="1"/>
          </p:nvPr>
        </p:nvSpPr>
        <p:spPr>
          <a:xfrm>
            <a:off x="457200" y="1600200"/>
            <a:ext cx="8229600" cy="4525963"/>
          </a:xfrm>
        </p:spPr>
        <p:txBody>
          <a:bodyPr/>
          <a:lstStyle/>
          <a:p>
            <a:pPr eaLnBrk="1" hangingPunct="1"/>
            <a:r>
              <a:rPr lang="en-US" altLang="en-US" sz="2800" dirty="0"/>
              <a:t>AKA “Diagonal Pliers”</a:t>
            </a:r>
          </a:p>
          <a:p>
            <a:pPr eaLnBrk="1" hangingPunct="1"/>
            <a:r>
              <a:rPr lang="en-US" altLang="en-US" sz="2800" dirty="0"/>
              <a:t>For cutting ROUND material (it pinches)</a:t>
            </a:r>
          </a:p>
        </p:txBody>
      </p:sp>
      <p:pic>
        <p:nvPicPr>
          <p:cNvPr id="14340" name="Picture 5" descr="image001">
            <a:extLst>
              <a:ext uri="{FF2B5EF4-FFF2-40B4-BE49-F238E27FC236}">
                <a16:creationId xmlns:a16="http://schemas.microsoft.com/office/drawing/2014/main" id="{FE085732-D4B1-42D3-AEDD-96E7EBA65A8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09600" y="2855913"/>
            <a:ext cx="7924800" cy="4002087"/>
          </a:xfr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E4717-BE1C-440B-AFE0-C67EF144CEDB}"/>
              </a:ext>
            </a:extLst>
          </p:cNvPr>
          <p:cNvSpPr>
            <a:spLocks noGrp="1" noChangeArrowheads="1"/>
          </p:cNvSpPr>
          <p:nvPr>
            <p:ph type="title"/>
          </p:nvPr>
        </p:nvSpPr>
        <p:spPr/>
        <p:txBody>
          <a:bodyPr/>
          <a:lstStyle/>
          <a:p>
            <a:r>
              <a:rPr lang="en-US" altLang="en-US"/>
              <a:t>ADJUSTABLE WRENCH</a:t>
            </a:r>
          </a:p>
        </p:txBody>
      </p:sp>
      <p:pic>
        <p:nvPicPr>
          <p:cNvPr id="27651" name="Content Placeholder 4">
            <a:extLst>
              <a:ext uri="{FF2B5EF4-FFF2-40B4-BE49-F238E27FC236}">
                <a16:creationId xmlns:a16="http://schemas.microsoft.com/office/drawing/2014/main" id="{FC70B8D5-A17A-4765-85B9-5FD72837FE5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903288" y="2921000"/>
            <a:ext cx="7783512" cy="3632200"/>
          </a:xfrm>
        </p:spPr>
      </p:pic>
      <p:sp>
        <p:nvSpPr>
          <p:cNvPr id="3" name="Text Placeholder 2">
            <a:extLst>
              <a:ext uri="{FF2B5EF4-FFF2-40B4-BE49-F238E27FC236}">
                <a16:creationId xmlns:a16="http://schemas.microsoft.com/office/drawing/2014/main" id="{32460843-AA1E-4956-B8DB-71FAA10C685E}"/>
              </a:ext>
            </a:extLst>
          </p:cNvPr>
          <p:cNvSpPr>
            <a:spLocks noGrp="1" noChangeArrowheads="1"/>
          </p:cNvSpPr>
          <p:nvPr>
            <p:ph type="body" sz="half" idx="1"/>
          </p:nvPr>
        </p:nvSpPr>
        <p:spPr>
          <a:xfrm>
            <a:off x="457200" y="1600200"/>
            <a:ext cx="8229600" cy="4525963"/>
          </a:xfrm>
        </p:spPr>
        <p:txBody>
          <a:bodyPr/>
          <a:lstStyle/>
          <a:p>
            <a:r>
              <a:rPr lang="en-US" altLang="en-US" dirty="0"/>
              <a:t>Useful, but can RUIN nuts and bolts if not adjusted tightly</a:t>
            </a:r>
          </a:p>
          <a:p>
            <a:r>
              <a:rPr lang="en-US" altLang="en-US" dirty="0"/>
              <a:t>NOT a recommended tool</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mevireno34">
            <a:extLst>
              <a:ext uri="{FF2B5EF4-FFF2-40B4-BE49-F238E27FC236}">
                <a16:creationId xmlns:a16="http://schemas.microsoft.com/office/drawing/2014/main" id="{7579B1C9-0B5B-4B59-8A88-B10C3D1F30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035" b="14035"/>
          <a:stretch>
            <a:fillRect/>
          </a:stretch>
        </p:blipFill>
        <p:spPr bwMode="auto">
          <a:xfrm>
            <a:off x="4141788" y="3330575"/>
            <a:ext cx="5002212"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a:extLst>
              <a:ext uri="{FF2B5EF4-FFF2-40B4-BE49-F238E27FC236}">
                <a16:creationId xmlns:a16="http://schemas.microsoft.com/office/drawing/2014/main" id="{ECCD5DB4-5127-4B1D-A2B8-5D3D7950420C}"/>
              </a:ext>
            </a:extLst>
          </p:cNvPr>
          <p:cNvSpPr>
            <a:spLocks noGrp="1"/>
          </p:cNvSpPr>
          <p:nvPr>
            <p:ph type="title"/>
          </p:nvPr>
        </p:nvSpPr>
        <p:spPr/>
        <p:txBody>
          <a:bodyPr/>
          <a:lstStyle/>
          <a:p>
            <a:r>
              <a:rPr lang="en-US" altLang="en-US"/>
              <a:t>VISE</a:t>
            </a:r>
          </a:p>
        </p:txBody>
      </p:sp>
      <p:sp>
        <p:nvSpPr>
          <p:cNvPr id="15364" name="Text Placeholder 2">
            <a:extLst>
              <a:ext uri="{FF2B5EF4-FFF2-40B4-BE49-F238E27FC236}">
                <a16:creationId xmlns:a16="http://schemas.microsoft.com/office/drawing/2014/main" id="{ED693673-B507-445E-ABE9-2CBE3209C5A7}"/>
              </a:ext>
            </a:extLst>
          </p:cNvPr>
          <p:cNvSpPr>
            <a:spLocks noGrp="1"/>
          </p:cNvSpPr>
          <p:nvPr>
            <p:ph type="body" sz="half" idx="1"/>
          </p:nvPr>
        </p:nvSpPr>
        <p:spPr>
          <a:xfrm>
            <a:off x="457200" y="1417638"/>
            <a:ext cx="4038600" cy="4525962"/>
          </a:xfrm>
        </p:spPr>
        <p:txBody>
          <a:bodyPr/>
          <a:lstStyle/>
          <a:p>
            <a:r>
              <a:rPr lang="en-US" altLang="en-US" dirty="0"/>
              <a:t>For CLAMPING your project</a:t>
            </a:r>
          </a:p>
          <a:p>
            <a:endParaRPr lang="en-US" altLang="en-US" dirty="0"/>
          </a:p>
          <a:p>
            <a:r>
              <a:rPr lang="en-US" altLang="en-US" dirty="0"/>
              <a:t>JAWS will damage your project</a:t>
            </a:r>
          </a:p>
          <a:p>
            <a:pPr lvl="1"/>
            <a:r>
              <a:rPr lang="en-US" altLang="en-US" dirty="0"/>
              <a:t>Use SOFT metal to protect YOUR project</a:t>
            </a:r>
          </a:p>
        </p:txBody>
      </p:sp>
      <p:sp>
        <p:nvSpPr>
          <p:cNvPr id="15365" name="Content Placeholder 3">
            <a:extLst>
              <a:ext uri="{FF2B5EF4-FFF2-40B4-BE49-F238E27FC236}">
                <a16:creationId xmlns:a16="http://schemas.microsoft.com/office/drawing/2014/main" id="{0FD76E8F-9D35-4451-837D-AE3D5FC20976}"/>
              </a:ext>
            </a:extLst>
          </p:cNvPr>
          <p:cNvSpPr>
            <a:spLocks noGrp="1"/>
          </p:cNvSpPr>
          <p:nvPr>
            <p:ph sz="half" idx="2"/>
          </p:nvPr>
        </p:nvSpPr>
        <p:spPr/>
        <p:txBody>
          <a:bodyPr/>
          <a:lstStyle/>
          <a:p>
            <a:endParaRPr lang="en-US" altLang="en-US"/>
          </a:p>
        </p:txBody>
      </p:sp>
    </p:spTree>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42639349-6102-4F68-9B48-B6E30EEF49B4}"/>
              </a:ext>
            </a:extLst>
          </p:cNvPr>
          <p:cNvSpPr>
            <a:spLocks noGrp="1"/>
          </p:cNvSpPr>
          <p:nvPr>
            <p:ph type="title"/>
          </p:nvPr>
        </p:nvSpPr>
        <p:spPr/>
        <p:txBody>
          <a:bodyPr/>
          <a:lstStyle/>
          <a:p>
            <a:r>
              <a:rPr lang="en-CA" altLang="en-US"/>
              <a:t>ANVIL</a:t>
            </a:r>
            <a:endParaRPr lang="en-US" altLang="en-US"/>
          </a:p>
        </p:txBody>
      </p:sp>
      <p:sp>
        <p:nvSpPr>
          <p:cNvPr id="3" name="Text Placeholder 2">
            <a:extLst>
              <a:ext uri="{FF2B5EF4-FFF2-40B4-BE49-F238E27FC236}">
                <a16:creationId xmlns:a16="http://schemas.microsoft.com/office/drawing/2014/main" id="{63021FA4-8D65-4259-A249-906596AC22AC}"/>
              </a:ext>
            </a:extLst>
          </p:cNvPr>
          <p:cNvSpPr>
            <a:spLocks noGrp="1"/>
          </p:cNvSpPr>
          <p:nvPr>
            <p:ph type="body" sz="half" idx="1"/>
          </p:nvPr>
        </p:nvSpPr>
        <p:spPr>
          <a:xfrm>
            <a:off x="457200" y="1600200"/>
            <a:ext cx="8229600" cy="4525963"/>
          </a:xfrm>
        </p:spPr>
        <p:txBody>
          <a:bodyPr/>
          <a:lstStyle/>
          <a:p>
            <a:r>
              <a:rPr lang="en-CA" altLang="en-US" dirty="0"/>
              <a:t>For SUPPORTING or SHAPING metal</a:t>
            </a:r>
          </a:p>
          <a:p>
            <a:pPr lvl="1"/>
            <a:r>
              <a:rPr lang="en-CA" altLang="en-US" dirty="0"/>
              <a:t>Best for Center-Punching</a:t>
            </a:r>
            <a:endParaRPr lang="en-US" altLang="en-US" dirty="0"/>
          </a:p>
        </p:txBody>
      </p:sp>
      <p:pic>
        <p:nvPicPr>
          <p:cNvPr id="16388" name="Picture 2" descr="http://upload.wikimedia.org/wikipedia/commons/thumb/d/d3/Anvil-isometric-filled-labeled.svg/741px-Anvil-isometric-filled-labeled.svg.png">
            <a:extLst>
              <a:ext uri="{FF2B5EF4-FFF2-40B4-BE49-F238E27FC236}">
                <a16:creationId xmlns:a16="http://schemas.microsoft.com/office/drawing/2014/main" id="{7E18695E-48AB-4DCD-9CA4-E6F681BE2F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6675" y="2590800"/>
            <a:ext cx="52673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ppt_x"/>
                                          </p:val>
                                        </p:tav>
                                        <p:tav tm="100000">
                                          <p:val>
                                            <p:strVal val="#ppt_x"/>
                                          </p:val>
                                        </p:tav>
                                      </p:tavLst>
                                    </p:anim>
                                    <p:anim calcmode="lin" valueType="num">
                                      <p:cBhvr additive="base">
                                        <p:cTn id="8"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37112">
            <a:extLst>
              <a:ext uri="{FF2B5EF4-FFF2-40B4-BE49-F238E27FC236}">
                <a16:creationId xmlns:a16="http://schemas.microsoft.com/office/drawing/2014/main" id="{91EF3052-F8DF-49D3-AB67-92D680E1F58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81000" y="4291013"/>
            <a:ext cx="8343900" cy="2281237"/>
          </a:xfrm>
          <a:noFill/>
        </p:spPr>
      </p:pic>
      <p:sp>
        <p:nvSpPr>
          <p:cNvPr id="14339" name="Rectangle 2">
            <a:extLst>
              <a:ext uri="{FF2B5EF4-FFF2-40B4-BE49-F238E27FC236}">
                <a16:creationId xmlns:a16="http://schemas.microsoft.com/office/drawing/2014/main" id="{9EA624FF-C6B8-4ECF-97A8-EF87233C9244}"/>
              </a:ext>
            </a:extLst>
          </p:cNvPr>
          <p:cNvSpPr>
            <a:spLocks noGrp="1" noChangeArrowheads="1"/>
          </p:cNvSpPr>
          <p:nvPr>
            <p:ph type="title"/>
          </p:nvPr>
        </p:nvSpPr>
        <p:spPr/>
        <p:txBody>
          <a:bodyPr/>
          <a:lstStyle/>
          <a:p>
            <a:pPr eaLnBrk="1" hangingPunct="1"/>
            <a:r>
              <a:rPr lang="en-US" altLang="en-US" dirty="0"/>
              <a:t>BALL PEEN HAMMER</a:t>
            </a:r>
          </a:p>
        </p:txBody>
      </p:sp>
      <p:sp>
        <p:nvSpPr>
          <p:cNvPr id="12292" name="Rectangle 3">
            <a:extLst>
              <a:ext uri="{FF2B5EF4-FFF2-40B4-BE49-F238E27FC236}">
                <a16:creationId xmlns:a16="http://schemas.microsoft.com/office/drawing/2014/main" id="{380E4936-8987-49DE-AF4A-510D7CE6F3E5}"/>
              </a:ext>
            </a:extLst>
          </p:cNvPr>
          <p:cNvSpPr>
            <a:spLocks noGrp="1" noChangeArrowheads="1"/>
          </p:cNvSpPr>
          <p:nvPr>
            <p:ph type="body" sz="half" idx="1"/>
          </p:nvPr>
        </p:nvSpPr>
        <p:spPr>
          <a:xfrm>
            <a:off x="457200" y="1600200"/>
            <a:ext cx="8153400" cy="4525963"/>
          </a:xfrm>
        </p:spPr>
        <p:txBody>
          <a:bodyPr/>
          <a:lstStyle/>
          <a:p>
            <a:pPr eaLnBrk="1" hangingPunct="1"/>
            <a:r>
              <a:rPr lang="en-US" altLang="en-US" sz="2800" dirty="0"/>
              <a:t>For SHAPING and STRIKING</a:t>
            </a:r>
          </a:p>
          <a:p>
            <a:pPr eaLnBrk="1" hangingPunct="1"/>
            <a:endParaRPr lang="en-US" altLang="en-US" sz="2800" dirty="0"/>
          </a:p>
          <a:p>
            <a:pPr eaLnBrk="1" hangingPunct="1"/>
            <a:r>
              <a:rPr lang="en-US" altLang="en-US" sz="2800" b="1" dirty="0">
                <a:solidFill>
                  <a:srgbClr val="FF0000"/>
                </a:solidFill>
              </a:rPr>
              <a:t>WEAR EYE PROTECTION</a:t>
            </a:r>
          </a:p>
          <a:p>
            <a:pPr lvl="1" eaLnBrk="1" hangingPunct="1"/>
            <a:r>
              <a:rPr lang="en-CA" altLang="en-US" sz="2400" dirty="0"/>
              <a:t>Hardened steel (</a:t>
            </a:r>
            <a:r>
              <a:rPr lang="en-US" altLang="en-US" sz="2400" dirty="0"/>
              <a:t>DO NOT STRIKE TWO HAMMERS TOGETHER)</a:t>
            </a:r>
          </a:p>
          <a:p>
            <a:pPr eaLnBrk="1" hangingPunct="1"/>
            <a:endParaRPr lang="en-US" altLang="en-US" sz="2800"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additive="base">
                                        <p:cTn id="7" dur="500" fill="hold"/>
                                        <p:tgtEl>
                                          <p:spTgt spid="14339"/>
                                        </p:tgtEl>
                                        <p:attrNameLst>
                                          <p:attrName>ppt_x</p:attrName>
                                        </p:attrNameLst>
                                      </p:cBhvr>
                                      <p:tavLst>
                                        <p:tav tm="0">
                                          <p:val>
                                            <p:strVal val="#ppt_x"/>
                                          </p:val>
                                        </p:tav>
                                        <p:tav tm="100000">
                                          <p:val>
                                            <p:strVal val="#ppt_x"/>
                                          </p:val>
                                        </p:tav>
                                      </p:tavLst>
                                    </p:anim>
                                    <p:anim calcmode="lin" valueType="num">
                                      <p:cBhvr additive="base">
                                        <p:cTn id="8" dur="500" fill="hold"/>
                                        <p:tgtEl>
                                          <p:spTgt spid="143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92461E6B-4826-4E08-A3AA-3C03E97B02F6}"/>
              </a:ext>
            </a:extLst>
          </p:cNvPr>
          <p:cNvSpPr>
            <a:spLocks noGrp="1" noChangeArrowheads="1"/>
          </p:cNvSpPr>
          <p:nvPr>
            <p:ph type="title"/>
          </p:nvPr>
        </p:nvSpPr>
        <p:spPr/>
        <p:txBody>
          <a:bodyPr/>
          <a:lstStyle/>
          <a:p>
            <a:pPr eaLnBrk="1" hangingPunct="1"/>
            <a:r>
              <a:rPr lang="en-US" altLang="en-US"/>
              <a:t>CENTER PUNCH</a:t>
            </a:r>
          </a:p>
        </p:txBody>
      </p:sp>
      <p:sp>
        <p:nvSpPr>
          <p:cNvPr id="6148" name="Rectangle 3">
            <a:extLst>
              <a:ext uri="{FF2B5EF4-FFF2-40B4-BE49-F238E27FC236}">
                <a16:creationId xmlns:a16="http://schemas.microsoft.com/office/drawing/2014/main" id="{1D40A1BB-2C12-497D-9676-9880B5818C01}"/>
              </a:ext>
            </a:extLst>
          </p:cNvPr>
          <p:cNvSpPr>
            <a:spLocks noGrp="1" noChangeArrowheads="1"/>
          </p:cNvSpPr>
          <p:nvPr>
            <p:ph type="body" sz="half" idx="1"/>
          </p:nvPr>
        </p:nvSpPr>
        <p:spPr>
          <a:xfrm>
            <a:off x="457200" y="1600200"/>
            <a:ext cx="8001000" cy="4525963"/>
          </a:xfrm>
        </p:spPr>
        <p:txBody>
          <a:bodyPr/>
          <a:lstStyle/>
          <a:p>
            <a:pPr eaLnBrk="1" hangingPunct="1"/>
            <a:r>
              <a:rPr lang="en-US" altLang="en-US" sz="2800" dirty="0"/>
              <a:t>For MARKING HOLES for drilling</a:t>
            </a:r>
          </a:p>
          <a:p>
            <a:pPr lvl="1" eaLnBrk="1" hangingPunct="1"/>
            <a:r>
              <a:rPr lang="en-US" altLang="en-US" sz="2400" dirty="0"/>
              <a:t>Use with a HAMMER (</a:t>
            </a:r>
            <a:r>
              <a:rPr lang="en-US" altLang="en-US" sz="2400" b="1" dirty="0">
                <a:solidFill>
                  <a:srgbClr val="FF0000"/>
                </a:solidFill>
              </a:rPr>
              <a:t>WEAR EYE PROTECTION</a:t>
            </a:r>
            <a:r>
              <a:rPr lang="en-US" altLang="en-US" sz="2400" dirty="0"/>
              <a:t>)</a:t>
            </a:r>
          </a:p>
          <a:p>
            <a:pPr lvl="1" eaLnBrk="1" hangingPunct="1"/>
            <a:r>
              <a:rPr lang="en-US" altLang="en-US" sz="2400" dirty="0"/>
              <a:t>90° point</a:t>
            </a:r>
          </a:p>
        </p:txBody>
      </p:sp>
      <p:pic>
        <p:nvPicPr>
          <p:cNvPr id="17412" name="Picture 1">
            <a:extLst>
              <a:ext uri="{FF2B5EF4-FFF2-40B4-BE49-F238E27FC236}">
                <a16:creationId xmlns:a16="http://schemas.microsoft.com/office/drawing/2014/main" id="{3B516B0C-50B1-489D-95E3-268A7F523B6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3763" y="3500438"/>
            <a:ext cx="2924175"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
            <a:extLst>
              <a:ext uri="{FF2B5EF4-FFF2-40B4-BE49-F238E27FC236}">
                <a16:creationId xmlns:a16="http://schemas.microsoft.com/office/drawing/2014/main" id="{CF8E7504-AB3F-4C5C-8792-7B7A356D35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0263" y="3200400"/>
            <a:ext cx="2924175"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8">
                                            <p:txEl>
                                              <p:pRg st="0" end="0"/>
                                            </p:txEl>
                                          </p:spTgt>
                                        </p:tgtEl>
                                        <p:attrNameLst>
                                          <p:attrName>style.visibility</p:attrName>
                                        </p:attrNameLst>
                                      </p:cBhvr>
                                      <p:to>
                                        <p:strVal val="visible"/>
                                      </p:to>
                                    </p:set>
                                    <p:anim calcmode="lin" valueType="num">
                                      <p:cBhvr additive="base">
                                        <p:cTn id="13" dur="500" fill="hold"/>
                                        <p:tgtEl>
                                          <p:spTgt spid="614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8">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148">
                                            <p:txEl>
                                              <p:pRg st="1" end="1"/>
                                            </p:txEl>
                                          </p:spTgt>
                                        </p:tgtEl>
                                        <p:attrNameLst>
                                          <p:attrName>style.visibility</p:attrName>
                                        </p:attrNameLst>
                                      </p:cBhvr>
                                      <p:to>
                                        <p:strVal val="visible"/>
                                      </p:to>
                                    </p:set>
                                    <p:anim calcmode="lin" valueType="num">
                                      <p:cBhvr additive="base">
                                        <p:cTn id="17" dur="500" fill="hold"/>
                                        <p:tgtEl>
                                          <p:spTgt spid="614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148">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148">
                                            <p:txEl>
                                              <p:pRg st="2" end="2"/>
                                            </p:txEl>
                                          </p:spTgt>
                                        </p:tgtEl>
                                        <p:attrNameLst>
                                          <p:attrName>style.visibility</p:attrName>
                                        </p:attrNameLst>
                                      </p:cBhvr>
                                      <p:to>
                                        <p:strVal val="visible"/>
                                      </p:to>
                                    </p:set>
                                    <p:anim calcmode="lin" valueType="num">
                                      <p:cBhvr additive="base">
                                        <p:cTn id="21" dur="500" fill="hold"/>
                                        <p:tgtEl>
                                          <p:spTgt spid="6148">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14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4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250A95-570C-692C-54A8-3F2887381CBA}"/>
              </a:ext>
            </a:extLst>
          </p:cNvPr>
          <p:cNvSpPr>
            <a:spLocks noGrp="1"/>
          </p:cNvSpPr>
          <p:nvPr>
            <p:ph idx="1"/>
          </p:nvPr>
        </p:nvSpPr>
        <p:spPr>
          <a:xfrm>
            <a:off x="457200" y="685800"/>
            <a:ext cx="8229600" cy="5440363"/>
          </a:xfrm>
        </p:spPr>
        <p:txBody>
          <a:bodyPr/>
          <a:lstStyle/>
          <a:p>
            <a:pPr marL="0" indent="0" algn="ctr">
              <a:buNone/>
            </a:pPr>
            <a:r>
              <a:rPr lang="en-US" sz="5400" b="1" dirty="0"/>
              <a:t>THERE IS MACHINERY IN HERE THAT CAN</a:t>
            </a:r>
            <a:endParaRPr lang="en-US" sz="6000" b="1" dirty="0"/>
          </a:p>
          <a:p>
            <a:pPr marL="0" indent="0" algn="ctr">
              <a:buNone/>
            </a:pPr>
            <a:r>
              <a:rPr lang="en-US" sz="6800" b="1" dirty="0"/>
              <a:t>BREAK BONES</a:t>
            </a:r>
          </a:p>
          <a:p>
            <a:pPr marL="0" indent="0" algn="ctr">
              <a:buNone/>
            </a:pPr>
            <a:r>
              <a:rPr lang="en-US" sz="6800" b="1" dirty="0"/>
              <a:t>BADLY BURN YOU CUT OFF FINGERS</a:t>
            </a:r>
          </a:p>
        </p:txBody>
      </p:sp>
    </p:spTree>
    <p:extLst>
      <p:ext uri="{BB962C8B-B14F-4D97-AF65-F5344CB8AC3E}">
        <p14:creationId xmlns:p14="http://schemas.microsoft.com/office/powerpoint/2010/main" val="3431624331"/>
      </p:ext>
    </p:extLst>
  </p:cSld>
  <p:clrMapOvr>
    <a:masterClrMapping/>
  </p:clrMapOvr>
  <p:transition>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a:extLst>
              <a:ext uri="{FF2B5EF4-FFF2-40B4-BE49-F238E27FC236}">
                <a16:creationId xmlns:a16="http://schemas.microsoft.com/office/drawing/2014/main" id="{CC7FA0D5-83BC-22C0-CB41-D1F4D050DA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250" y="3048000"/>
            <a:ext cx="5797550" cy="358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Title 1">
            <a:extLst>
              <a:ext uri="{FF2B5EF4-FFF2-40B4-BE49-F238E27FC236}">
                <a16:creationId xmlns:a16="http://schemas.microsoft.com/office/drawing/2014/main" id="{D95DA97B-6A2B-902D-5BCC-485CB5B8596F}"/>
              </a:ext>
            </a:extLst>
          </p:cNvPr>
          <p:cNvSpPr>
            <a:spLocks noGrp="1" noChangeArrowheads="1"/>
          </p:cNvSpPr>
          <p:nvPr>
            <p:ph type="title"/>
          </p:nvPr>
        </p:nvSpPr>
        <p:spPr/>
        <p:txBody>
          <a:bodyPr/>
          <a:lstStyle/>
          <a:p>
            <a:r>
              <a:rPr lang="en-CA" altLang="en-US"/>
              <a:t>CROSS PEEN HAMMER</a:t>
            </a:r>
            <a:endParaRPr lang="en-US" altLang="en-US"/>
          </a:p>
        </p:txBody>
      </p:sp>
      <p:sp>
        <p:nvSpPr>
          <p:cNvPr id="20483" name="Content Placeholder 2">
            <a:extLst>
              <a:ext uri="{FF2B5EF4-FFF2-40B4-BE49-F238E27FC236}">
                <a16:creationId xmlns:a16="http://schemas.microsoft.com/office/drawing/2014/main" id="{E5ECB72E-03EC-3F98-93E9-815EEE7A650D}"/>
              </a:ext>
            </a:extLst>
          </p:cNvPr>
          <p:cNvSpPr>
            <a:spLocks noGrp="1" noChangeArrowheads="1"/>
          </p:cNvSpPr>
          <p:nvPr>
            <p:ph idx="1"/>
          </p:nvPr>
        </p:nvSpPr>
        <p:spPr>
          <a:xfrm>
            <a:off x="457200" y="1600200"/>
            <a:ext cx="8153400" cy="4525963"/>
          </a:xfrm>
        </p:spPr>
        <p:txBody>
          <a:bodyPr/>
          <a:lstStyle/>
          <a:p>
            <a:r>
              <a:rPr lang="en-US" altLang="en-US" b="1" dirty="0">
                <a:solidFill>
                  <a:srgbClr val="FF0000"/>
                </a:solidFill>
              </a:rPr>
              <a:t>WEAR EYE PROTECTION </a:t>
            </a:r>
          </a:p>
          <a:p>
            <a:r>
              <a:rPr lang="en-CA" altLang="en-US" dirty="0"/>
              <a:t>Pointy end used to </a:t>
            </a:r>
            <a:r>
              <a:rPr lang="en-CA" altLang="en-US" i="1" dirty="0"/>
              <a:t>widen</a:t>
            </a:r>
            <a:r>
              <a:rPr lang="en-CA" altLang="en-US" dirty="0"/>
              <a:t> metal in Blacksmithing</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ppt_x"/>
                                          </p:val>
                                        </p:tav>
                                        <p:tav tm="100000">
                                          <p:val>
                                            <p:strVal val="#ppt_x"/>
                                          </p:val>
                                        </p:tav>
                                      </p:tavLst>
                                    </p:anim>
                                    <p:anim calcmode="lin" valueType="num">
                                      <p:cBhvr additive="base">
                                        <p:cTn id="8"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483">
                                            <p:txEl>
                                              <p:pRg st="0" end="0"/>
                                            </p:txEl>
                                          </p:spTgt>
                                        </p:tgtEl>
                                        <p:attrNameLst>
                                          <p:attrName>style.visibility</p:attrName>
                                        </p:attrNameLst>
                                      </p:cBhvr>
                                      <p:to>
                                        <p:strVal val="visible"/>
                                      </p:to>
                                    </p:set>
                                    <p:anim calcmode="lin" valueType="num">
                                      <p:cBhvr additive="base">
                                        <p:cTn id="13"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483">
                                            <p:txEl>
                                              <p:pRg st="1" end="1"/>
                                            </p:txEl>
                                          </p:spTgt>
                                        </p:tgtEl>
                                        <p:attrNameLst>
                                          <p:attrName>style.visibility</p:attrName>
                                        </p:attrNameLst>
                                      </p:cBhvr>
                                      <p:to>
                                        <p:strVal val="visible"/>
                                      </p:to>
                                    </p:set>
                                    <p:anim calcmode="lin" valueType="num">
                                      <p:cBhvr additive="base">
                                        <p:cTn id="19"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2048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descr="http://www.actionmachinery.com/photos/18034.jpg">
            <a:extLst>
              <a:ext uri="{FF2B5EF4-FFF2-40B4-BE49-F238E27FC236}">
                <a16:creationId xmlns:a16="http://schemas.microsoft.com/office/drawing/2014/main" id="{07C61B84-B917-458B-AF59-4868FE3079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75" y="2020888"/>
            <a:ext cx="6553200" cy="483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a:extLst>
              <a:ext uri="{FF2B5EF4-FFF2-40B4-BE49-F238E27FC236}">
                <a16:creationId xmlns:a16="http://schemas.microsoft.com/office/drawing/2014/main" id="{57A805C3-3C90-432E-9877-79C9391A1BE8}"/>
              </a:ext>
            </a:extLst>
          </p:cNvPr>
          <p:cNvSpPr>
            <a:spLocks noGrp="1" noChangeArrowheads="1"/>
          </p:cNvSpPr>
          <p:nvPr>
            <p:ph type="title"/>
          </p:nvPr>
        </p:nvSpPr>
        <p:spPr/>
        <p:txBody>
          <a:bodyPr/>
          <a:lstStyle/>
          <a:p>
            <a:pPr eaLnBrk="1" hangingPunct="1"/>
            <a:r>
              <a:rPr lang="en-US" altLang="en-US"/>
              <a:t>FOOT SHEAR</a:t>
            </a:r>
          </a:p>
        </p:txBody>
      </p:sp>
      <p:sp>
        <p:nvSpPr>
          <p:cNvPr id="13316" name="Rectangle 3">
            <a:extLst>
              <a:ext uri="{FF2B5EF4-FFF2-40B4-BE49-F238E27FC236}">
                <a16:creationId xmlns:a16="http://schemas.microsoft.com/office/drawing/2014/main" id="{321F7165-F33F-48B0-A46E-9CC9BE575B06}"/>
              </a:ext>
            </a:extLst>
          </p:cNvPr>
          <p:cNvSpPr>
            <a:spLocks noGrp="1" noChangeArrowheads="1"/>
          </p:cNvSpPr>
          <p:nvPr>
            <p:ph type="body" sz="half" idx="1"/>
          </p:nvPr>
        </p:nvSpPr>
        <p:spPr>
          <a:xfrm>
            <a:off x="457200" y="1600200"/>
            <a:ext cx="6705600" cy="4525963"/>
          </a:xfrm>
        </p:spPr>
        <p:txBody>
          <a:bodyPr/>
          <a:lstStyle/>
          <a:p>
            <a:pPr eaLnBrk="1" hangingPunct="1"/>
            <a:r>
              <a:rPr lang="en-US" altLang="en-US" sz="2800" dirty="0"/>
              <a:t>For cutting </a:t>
            </a:r>
            <a:r>
              <a:rPr lang="en-US" altLang="en-US" sz="2800" b="1" dirty="0">
                <a:solidFill>
                  <a:srgbClr val="FF0000"/>
                </a:solidFill>
              </a:rPr>
              <a:t>SHEET METAL ONLY</a:t>
            </a:r>
            <a:endParaRPr lang="en-US" altLang="en-US" sz="2400" b="1" dirty="0">
              <a:solidFill>
                <a:srgbClr val="FF0000"/>
              </a:solidFill>
            </a:endParaRPr>
          </a:p>
          <a:p>
            <a:pPr eaLnBrk="1" hangingPunct="1"/>
            <a:endParaRPr lang="en-US" altLang="en-US" sz="2800" dirty="0"/>
          </a:p>
          <a:p>
            <a:pPr eaLnBrk="1" hangingPunct="1"/>
            <a:r>
              <a:rPr lang="en-US" altLang="en-US" sz="2800" b="1" dirty="0">
                <a:solidFill>
                  <a:srgbClr val="FF0000"/>
                </a:solidFill>
              </a:rPr>
              <a:t>NO ROUND!!!</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ppt_x"/>
                                          </p:val>
                                        </p:tav>
                                        <p:tav tm="100000">
                                          <p:val>
                                            <p:strVal val="#ppt_x"/>
                                          </p:val>
                                        </p:tav>
                                      </p:tavLst>
                                    </p:anim>
                                    <p:anim calcmode="lin" valueType="num">
                                      <p:cBhvr additive="base">
                                        <p:cTn id="8" dur="500" fill="hold"/>
                                        <p:tgtEl>
                                          <p:spTgt spid="174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9854B-F975-463A-9EAB-D519C31A75E3}"/>
              </a:ext>
            </a:extLst>
          </p:cNvPr>
          <p:cNvSpPr>
            <a:spLocks noGrp="1"/>
          </p:cNvSpPr>
          <p:nvPr>
            <p:ph type="title"/>
          </p:nvPr>
        </p:nvSpPr>
        <p:spPr/>
        <p:txBody>
          <a:bodyPr/>
          <a:lstStyle/>
          <a:p>
            <a:r>
              <a:rPr lang="en-US" dirty="0"/>
              <a:t>JEWELRY SAW</a:t>
            </a:r>
          </a:p>
        </p:txBody>
      </p:sp>
      <p:sp>
        <p:nvSpPr>
          <p:cNvPr id="3" name="Text Placeholder 2">
            <a:extLst>
              <a:ext uri="{FF2B5EF4-FFF2-40B4-BE49-F238E27FC236}">
                <a16:creationId xmlns:a16="http://schemas.microsoft.com/office/drawing/2014/main" id="{DC204A75-0B10-4D3B-8B3B-8872616F28EF}"/>
              </a:ext>
            </a:extLst>
          </p:cNvPr>
          <p:cNvSpPr>
            <a:spLocks noGrp="1"/>
          </p:cNvSpPr>
          <p:nvPr>
            <p:ph type="body" sz="half" idx="1"/>
          </p:nvPr>
        </p:nvSpPr>
        <p:spPr>
          <a:xfrm>
            <a:off x="457200" y="1600200"/>
            <a:ext cx="4191000" cy="4525963"/>
          </a:xfrm>
        </p:spPr>
        <p:txBody>
          <a:bodyPr/>
          <a:lstStyle/>
          <a:p>
            <a:r>
              <a:rPr lang="en-US" b="1" dirty="0">
                <a:solidFill>
                  <a:srgbClr val="FF0000"/>
                </a:solidFill>
              </a:rPr>
              <a:t>EYE PROTECTION</a:t>
            </a:r>
          </a:p>
          <a:p>
            <a:r>
              <a:rPr lang="en-US" dirty="0"/>
              <a:t>BABY the blade</a:t>
            </a:r>
          </a:p>
          <a:p>
            <a:pPr lvl="1"/>
            <a:r>
              <a:rPr lang="en-US" dirty="0"/>
              <a:t>Be VERY gentle!</a:t>
            </a:r>
          </a:p>
          <a:p>
            <a:r>
              <a:rPr lang="en-US" dirty="0"/>
              <a:t>Teeth point TOWARD the handle</a:t>
            </a:r>
          </a:p>
        </p:txBody>
      </p:sp>
      <p:sp>
        <p:nvSpPr>
          <p:cNvPr id="4" name="Content Placeholder 3">
            <a:extLst>
              <a:ext uri="{FF2B5EF4-FFF2-40B4-BE49-F238E27FC236}">
                <a16:creationId xmlns:a16="http://schemas.microsoft.com/office/drawing/2014/main" id="{258B6F13-FD6B-49BB-917F-465A595915E1}"/>
              </a:ext>
            </a:extLst>
          </p:cNvPr>
          <p:cNvSpPr>
            <a:spLocks noGrp="1"/>
          </p:cNvSpPr>
          <p:nvPr>
            <p:ph sz="half" idx="2"/>
          </p:nvPr>
        </p:nvSpPr>
        <p:spPr/>
        <p:txBody>
          <a:bodyPr/>
          <a:lstStyle/>
          <a:p>
            <a:endParaRPr lang="en-US"/>
          </a:p>
        </p:txBody>
      </p:sp>
      <p:pic>
        <p:nvPicPr>
          <p:cNvPr id="1026" name="Picture 6" descr="Image result for jewelry saw">
            <a:extLst>
              <a:ext uri="{FF2B5EF4-FFF2-40B4-BE49-F238E27FC236}">
                <a16:creationId xmlns:a16="http://schemas.microsoft.com/office/drawing/2014/main" id="{5016C3A3-4B9B-484A-8512-84759D7E13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073275"/>
            <a:ext cx="4784725"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6956530"/>
      </p:ext>
    </p:extLst>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79AD7-DAC3-2008-8A12-20A7B52ADE8E}"/>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E37C4BD0-F2F7-9CFD-02D0-A1520D758917}"/>
              </a:ext>
            </a:extLst>
          </p:cNvPr>
          <p:cNvSpPr>
            <a:spLocks noGrp="1"/>
          </p:cNvSpPr>
          <p:nvPr>
            <p:ph type="body" sz="half" idx="1"/>
          </p:nvPr>
        </p:nvSpPr>
        <p:spPr/>
        <p:txBody>
          <a:bodyPr/>
          <a:lstStyle/>
          <a:p>
            <a:endParaRPr lang="en-US"/>
          </a:p>
        </p:txBody>
      </p:sp>
      <p:pic>
        <p:nvPicPr>
          <p:cNvPr id="6" name="Content Placeholder 5" descr="A close-up of a hand with a needle&#10;&#10;Description automatically generated">
            <a:extLst>
              <a:ext uri="{FF2B5EF4-FFF2-40B4-BE49-F238E27FC236}">
                <a16:creationId xmlns:a16="http://schemas.microsoft.com/office/drawing/2014/main" id="{5EB257D9-3635-3332-6518-E7343023D2D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 y="369888"/>
            <a:ext cx="8229600" cy="4629149"/>
          </a:xfrm>
        </p:spPr>
      </p:pic>
    </p:spTree>
    <p:extLst>
      <p:ext uri="{BB962C8B-B14F-4D97-AF65-F5344CB8AC3E}">
        <p14:creationId xmlns:p14="http://schemas.microsoft.com/office/powerpoint/2010/main" val="4158643956"/>
      </p:ext>
    </p:extLst>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D4AB9594-BF8A-4292-A515-8EBD698852CC}"/>
              </a:ext>
            </a:extLst>
          </p:cNvPr>
          <p:cNvSpPr>
            <a:spLocks noGrp="1" noChangeArrowheads="1"/>
          </p:cNvSpPr>
          <p:nvPr>
            <p:ph type="title"/>
          </p:nvPr>
        </p:nvSpPr>
        <p:spPr>
          <a:xfrm>
            <a:off x="457200" y="274638"/>
            <a:ext cx="5330825" cy="1143000"/>
          </a:xfrm>
        </p:spPr>
        <p:txBody>
          <a:bodyPr/>
          <a:lstStyle/>
          <a:p>
            <a:pPr eaLnBrk="1" hangingPunct="1"/>
            <a:r>
              <a:rPr lang="en-US" altLang="en-US"/>
              <a:t>FILE</a:t>
            </a:r>
          </a:p>
        </p:txBody>
      </p:sp>
      <p:sp>
        <p:nvSpPr>
          <p:cNvPr id="17412" name="Rectangle 3">
            <a:extLst>
              <a:ext uri="{FF2B5EF4-FFF2-40B4-BE49-F238E27FC236}">
                <a16:creationId xmlns:a16="http://schemas.microsoft.com/office/drawing/2014/main" id="{50F26A2D-2CF0-4BC1-9307-1D651DE3165D}"/>
              </a:ext>
            </a:extLst>
          </p:cNvPr>
          <p:cNvSpPr>
            <a:spLocks noGrp="1" noChangeArrowheads="1"/>
          </p:cNvSpPr>
          <p:nvPr>
            <p:ph type="body" sz="half" idx="1"/>
          </p:nvPr>
        </p:nvSpPr>
        <p:spPr>
          <a:xfrm>
            <a:off x="457200" y="1600200"/>
            <a:ext cx="5029200" cy="4525963"/>
          </a:xfrm>
        </p:spPr>
        <p:txBody>
          <a:bodyPr/>
          <a:lstStyle/>
          <a:p>
            <a:pPr eaLnBrk="1" hangingPunct="1"/>
            <a:r>
              <a:rPr lang="en-US" altLang="en-US" sz="2800" dirty="0"/>
              <a:t>For SHAPING metal</a:t>
            </a:r>
          </a:p>
          <a:p>
            <a:pPr eaLnBrk="1" hangingPunct="1"/>
            <a:endParaRPr lang="en-US" altLang="en-US" sz="2800" dirty="0"/>
          </a:p>
          <a:p>
            <a:pPr eaLnBrk="1" hangingPunct="1"/>
            <a:r>
              <a:rPr lang="en-US" altLang="en-US" sz="2800" dirty="0"/>
              <a:t>EASILY dulled, chipped or broken!</a:t>
            </a:r>
          </a:p>
          <a:p>
            <a:pPr lvl="1" eaLnBrk="1" hangingPunct="1"/>
            <a:r>
              <a:rPr lang="en-US" altLang="en-US" sz="2400" dirty="0"/>
              <a:t>Be GENTLE!!!</a:t>
            </a:r>
          </a:p>
          <a:p>
            <a:pPr lvl="1" eaLnBrk="1" hangingPunct="1"/>
            <a:r>
              <a:rPr lang="en-US" altLang="en-US" sz="2400" dirty="0"/>
              <a:t>DO NOT bang together or against anything</a:t>
            </a:r>
          </a:p>
          <a:p>
            <a:pPr lvl="1" eaLnBrk="1" hangingPunct="1"/>
            <a:r>
              <a:rPr lang="en-US" altLang="en-US" sz="2800" dirty="0"/>
              <a:t>Works on PUSH stroke only</a:t>
            </a:r>
          </a:p>
          <a:p>
            <a:pPr eaLnBrk="1" hangingPunct="1"/>
            <a:endParaRPr lang="en-US" altLang="en-US" sz="2800" dirty="0"/>
          </a:p>
          <a:p>
            <a:pPr eaLnBrk="1" hangingPunct="1"/>
            <a:endParaRPr lang="en-US" altLang="en-US" sz="2800" dirty="0"/>
          </a:p>
        </p:txBody>
      </p:sp>
      <p:pic>
        <p:nvPicPr>
          <p:cNvPr id="20484" name="Content Placeholder 2">
            <a:extLst>
              <a:ext uri="{FF2B5EF4-FFF2-40B4-BE49-F238E27FC236}">
                <a16:creationId xmlns:a16="http://schemas.microsoft.com/office/drawing/2014/main" id="{806C11CB-62B8-4AF5-9CE4-4CA841ADEFD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788025" y="152400"/>
            <a:ext cx="2822575" cy="6492875"/>
          </a:xfr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additive="base">
                                        <p:cTn id="7" dur="500" fill="hold"/>
                                        <p:tgtEl>
                                          <p:spTgt spid="20483"/>
                                        </p:tgtEl>
                                        <p:attrNameLst>
                                          <p:attrName>ppt_x</p:attrName>
                                        </p:attrNameLst>
                                      </p:cBhvr>
                                      <p:tavLst>
                                        <p:tav tm="0">
                                          <p:val>
                                            <p:strVal val="#ppt_x"/>
                                          </p:val>
                                        </p:tav>
                                        <p:tav tm="100000">
                                          <p:val>
                                            <p:strVal val="#ppt_x"/>
                                          </p:val>
                                        </p:tav>
                                      </p:tavLst>
                                    </p:anim>
                                    <p:anim calcmode="lin" valueType="num">
                                      <p:cBhvr additive="base">
                                        <p:cTn id="8" dur="500" fill="hold"/>
                                        <p:tgtEl>
                                          <p:spTgt spid="204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0" descr="01014b">
            <a:extLst>
              <a:ext uri="{FF2B5EF4-FFF2-40B4-BE49-F238E27FC236}">
                <a16:creationId xmlns:a16="http://schemas.microsoft.com/office/drawing/2014/main" id="{DEADF4C4-E671-470D-AFD4-0E82CF588D05}"/>
              </a:ext>
            </a:extLst>
          </p:cNvPr>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609600" y="4518025"/>
            <a:ext cx="2339975" cy="2339975"/>
          </a:xfrm>
          <a:noFill/>
        </p:spPr>
      </p:pic>
      <p:pic>
        <p:nvPicPr>
          <p:cNvPr id="21507" name="Picture 17" descr="Drill%20Press%20machine">
            <a:extLst>
              <a:ext uri="{FF2B5EF4-FFF2-40B4-BE49-F238E27FC236}">
                <a16:creationId xmlns:a16="http://schemas.microsoft.com/office/drawing/2014/main" id="{5BB11775-E3CE-4F95-92B2-B93F311A3206}"/>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991225" y="1143000"/>
            <a:ext cx="2847975" cy="5429250"/>
          </a:xfrm>
          <a:noFill/>
        </p:spPr>
      </p:pic>
      <p:sp>
        <p:nvSpPr>
          <p:cNvPr id="21508" name="Rectangle 2">
            <a:extLst>
              <a:ext uri="{FF2B5EF4-FFF2-40B4-BE49-F238E27FC236}">
                <a16:creationId xmlns:a16="http://schemas.microsoft.com/office/drawing/2014/main" id="{58267A83-946C-4D04-AC5F-AE72FB3B0149}"/>
              </a:ext>
            </a:extLst>
          </p:cNvPr>
          <p:cNvSpPr>
            <a:spLocks noGrp="1" noChangeArrowheads="1"/>
          </p:cNvSpPr>
          <p:nvPr>
            <p:ph type="title"/>
          </p:nvPr>
        </p:nvSpPr>
        <p:spPr/>
        <p:txBody>
          <a:bodyPr/>
          <a:lstStyle/>
          <a:p>
            <a:pPr algn="l" eaLnBrk="1" hangingPunct="1"/>
            <a:r>
              <a:rPr lang="en-US" altLang="en-US"/>
              <a:t>HAND DRILL &amp; DRILL PRESS</a:t>
            </a:r>
          </a:p>
        </p:txBody>
      </p:sp>
      <p:sp>
        <p:nvSpPr>
          <p:cNvPr id="3077" name="Rectangle 3">
            <a:extLst>
              <a:ext uri="{FF2B5EF4-FFF2-40B4-BE49-F238E27FC236}">
                <a16:creationId xmlns:a16="http://schemas.microsoft.com/office/drawing/2014/main" id="{D2DEF06D-77E4-4F11-B34D-72B63B4D6E65}"/>
              </a:ext>
            </a:extLst>
          </p:cNvPr>
          <p:cNvSpPr>
            <a:spLocks noGrp="1" noChangeArrowheads="1"/>
          </p:cNvSpPr>
          <p:nvPr>
            <p:ph type="body" sz="half" idx="1"/>
          </p:nvPr>
        </p:nvSpPr>
        <p:spPr>
          <a:xfrm>
            <a:off x="457200" y="1600200"/>
            <a:ext cx="5638800" cy="4525963"/>
          </a:xfrm>
        </p:spPr>
        <p:txBody>
          <a:bodyPr/>
          <a:lstStyle/>
          <a:p>
            <a:pPr eaLnBrk="1" hangingPunct="1"/>
            <a:r>
              <a:rPr lang="en-US" altLang="en-US" dirty="0"/>
              <a:t>Makes holes</a:t>
            </a:r>
          </a:p>
          <a:p>
            <a:pPr eaLnBrk="1" hangingPunct="1"/>
            <a:r>
              <a:rPr lang="en-US" altLang="en-US" dirty="0"/>
              <a:t>Wear </a:t>
            </a:r>
            <a:r>
              <a:rPr lang="en-US" altLang="en-US" b="1" dirty="0">
                <a:solidFill>
                  <a:srgbClr val="FF0000"/>
                </a:solidFill>
              </a:rPr>
              <a:t>EYE PROTECTION</a:t>
            </a:r>
          </a:p>
          <a:p>
            <a:pPr eaLnBrk="1" hangingPunct="1"/>
            <a:r>
              <a:rPr lang="en-US" altLang="en-US" dirty="0"/>
              <a:t>All material must be </a:t>
            </a:r>
            <a:r>
              <a:rPr lang="en-US" altLang="en-US" b="1" dirty="0">
                <a:solidFill>
                  <a:srgbClr val="FF0000"/>
                </a:solidFill>
              </a:rPr>
              <a:t>CLAMPED DOWN</a:t>
            </a:r>
            <a:endParaRPr lang="en-US" altLang="en-US" sz="2800" b="1" dirty="0">
              <a:solidFill>
                <a:srgbClr val="FF0000"/>
              </a:solidFill>
            </a:endParaRPr>
          </a:p>
        </p:txBody>
      </p:sp>
    </p:spTree>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9C72F650-F9E3-4EF1-B86C-7F9B8DFFB6E3}"/>
              </a:ext>
            </a:extLst>
          </p:cNvPr>
          <p:cNvSpPr>
            <a:spLocks noGrp="1"/>
          </p:cNvSpPr>
          <p:nvPr>
            <p:ph type="title"/>
          </p:nvPr>
        </p:nvSpPr>
        <p:spPr/>
        <p:txBody>
          <a:bodyPr/>
          <a:lstStyle/>
          <a:p>
            <a:pPr algn="l" eaLnBrk="1" hangingPunct="1"/>
            <a:r>
              <a:rPr lang="en-US" altLang="en-US"/>
              <a:t>HAND DRILL &amp; DRILL PRESS</a:t>
            </a:r>
            <a:endParaRPr lang="en-US" altLang="en-US" sz="6600"/>
          </a:p>
        </p:txBody>
      </p:sp>
      <p:sp>
        <p:nvSpPr>
          <p:cNvPr id="22531" name="Text Placeholder 2">
            <a:extLst>
              <a:ext uri="{FF2B5EF4-FFF2-40B4-BE49-F238E27FC236}">
                <a16:creationId xmlns:a16="http://schemas.microsoft.com/office/drawing/2014/main" id="{AE74469E-ED7B-420A-8D16-C2E975D7DD33}"/>
              </a:ext>
            </a:extLst>
          </p:cNvPr>
          <p:cNvSpPr>
            <a:spLocks noGrp="1"/>
          </p:cNvSpPr>
          <p:nvPr>
            <p:ph type="body" sz="half" idx="1"/>
          </p:nvPr>
        </p:nvSpPr>
        <p:spPr>
          <a:xfrm>
            <a:off x="266700" y="1905000"/>
            <a:ext cx="4038600" cy="4525963"/>
          </a:xfrm>
        </p:spPr>
        <p:txBody>
          <a:bodyPr/>
          <a:lstStyle/>
          <a:p>
            <a:r>
              <a:rPr lang="en-US" altLang="en-US" sz="2800" dirty="0"/>
              <a:t>All holes must be </a:t>
            </a:r>
            <a:r>
              <a:rPr lang="en-US" altLang="en-US" sz="2800" b="1" dirty="0">
                <a:solidFill>
                  <a:srgbClr val="FF0000"/>
                </a:solidFill>
              </a:rPr>
              <a:t>CENTER-PUNCHED</a:t>
            </a:r>
          </a:p>
          <a:p>
            <a:pPr lvl="1"/>
            <a:r>
              <a:rPr lang="en-US" altLang="en-US" sz="2400" b="1" dirty="0">
                <a:solidFill>
                  <a:srgbClr val="FF0000"/>
                </a:solidFill>
              </a:rPr>
              <a:t>Wear EYE PROTECTION!</a:t>
            </a:r>
          </a:p>
          <a:p>
            <a:pPr eaLnBrk="1" hangingPunct="1"/>
            <a:endParaRPr lang="en-US" altLang="en-US" sz="2800" dirty="0"/>
          </a:p>
          <a:p>
            <a:pPr eaLnBrk="1" hangingPunct="1"/>
            <a:r>
              <a:rPr lang="en-US" altLang="en-US" sz="2800" dirty="0"/>
              <a:t>Any hole bigger than 1/4” must be </a:t>
            </a:r>
            <a:r>
              <a:rPr lang="en-US" altLang="en-US" sz="2800" b="1" dirty="0">
                <a:solidFill>
                  <a:srgbClr val="FF0000"/>
                </a:solidFill>
              </a:rPr>
              <a:t>PRE-DRILLED </a:t>
            </a:r>
            <a:r>
              <a:rPr lang="en-US" altLang="en-US" sz="2400" dirty="0"/>
              <a:t>With a smaller drill bit</a:t>
            </a:r>
          </a:p>
        </p:txBody>
      </p:sp>
      <p:pic>
        <p:nvPicPr>
          <p:cNvPr id="22532" name="Picture 2" descr="http://www.hnsa.org/doc/machinist/img/fig035.jpg">
            <a:extLst>
              <a:ext uri="{FF2B5EF4-FFF2-40B4-BE49-F238E27FC236}">
                <a16:creationId xmlns:a16="http://schemas.microsoft.com/office/drawing/2014/main" id="{B2F3FB4F-30C2-48BE-9A2C-0788A2489F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219200"/>
            <a:ext cx="4810125"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5C365546-12A0-41E5-9774-EFBA4857A556}"/>
              </a:ext>
            </a:extLst>
          </p:cNvPr>
          <p:cNvSpPr>
            <a:spLocks noGrp="1"/>
          </p:cNvSpPr>
          <p:nvPr>
            <p:ph type="title"/>
          </p:nvPr>
        </p:nvSpPr>
        <p:spPr/>
        <p:txBody>
          <a:bodyPr/>
          <a:lstStyle/>
          <a:p>
            <a:pPr algn="l"/>
            <a:r>
              <a:rPr lang="en-CA" altLang="en-US"/>
              <a:t>BUFFING WHEEL</a:t>
            </a:r>
            <a:endParaRPr lang="en-US" altLang="en-US"/>
          </a:p>
        </p:txBody>
      </p:sp>
      <p:sp>
        <p:nvSpPr>
          <p:cNvPr id="5123" name="Text Placeholder 2">
            <a:extLst>
              <a:ext uri="{FF2B5EF4-FFF2-40B4-BE49-F238E27FC236}">
                <a16:creationId xmlns:a16="http://schemas.microsoft.com/office/drawing/2014/main" id="{84D08623-C8D8-45D1-8518-DD4898F6EA86}"/>
              </a:ext>
            </a:extLst>
          </p:cNvPr>
          <p:cNvSpPr>
            <a:spLocks noGrp="1"/>
          </p:cNvSpPr>
          <p:nvPr>
            <p:ph type="body" sz="half" idx="1"/>
          </p:nvPr>
        </p:nvSpPr>
        <p:spPr>
          <a:xfrm>
            <a:off x="457200" y="1219200"/>
            <a:ext cx="8077200" cy="2209800"/>
          </a:xfrm>
        </p:spPr>
        <p:txBody>
          <a:bodyPr/>
          <a:lstStyle/>
          <a:p>
            <a:pPr>
              <a:defRPr/>
            </a:pPr>
            <a:endParaRPr lang="en-CA" altLang="en-US" dirty="0"/>
          </a:p>
          <a:p>
            <a:pPr>
              <a:defRPr/>
            </a:pPr>
            <a:r>
              <a:rPr lang="en-CA" altLang="en-US" dirty="0"/>
              <a:t>Wear </a:t>
            </a:r>
            <a:r>
              <a:rPr lang="en-CA" altLang="en-US" b="1" dirty="0">
                <a:solidFill>
                  <a:srgbClr val="FF0000"/>
                </a:solidFill>
              </a:rPr>
              <a:t>EYE PROTECTION</a:t>
            </a:r>
          </a:p>
          <a:p>
            <a:pPr>
              <a:defRPr/>
            </a:pPr>
            <a:r>
              <a:rPr lang="en-CA" altLang="en-US" dirty="0"/>
              <a:t>Polish on </a:t>
            </a:r>
            <a:r>
              <a:rPr lang="en-CA" altLang="en-US" b="1" dirty="0">
                <a:solidFill>
                  <a:srgbClr val="FF0000"/>
                </a:solidFill>
              </a:rPr>
              <a:t>BOTTOM</a:t>
            </a:r>
            <a:r>
              <a:rPr lang="en-CA" altLang="en-US" dirty="0"/>
              <a:t> of wheel   </a:t>
            </a:r>
          </a:p>
          <a:p>
            <a:pPr marL="0" indent="0">
              <a:buFontTx/>
              <a:buNone/>
              <a:defRPr/>
            </a:pPr>
            <a:r>
              <a:rPr lang="en-CA" altLang="en-US" sz="2400" i="1" dirty="0"/>
              <a:t>   (Top spins towards you)</a:t>
            </a:r>
            <a:endParaRPr lang="en-CA" altLang="en-US" b="1" dirty="0">
              <a:solidFill>
                <a:srgbClr val="FF0000"/>
              </a:solidFill>
            </a:endParaRPr>
          </a:p>
        </p:txBody>
      </p:sp>
      <p:pic>
        <p:nvPicPr>
          <p:cNvPr id="23556" name="Picture 5">
            <a:extLst>
              <a:ext uri="{FF2B5EF4-FFF2-40B4-BE49-F238E27FC236}">
                <a16:creationId xmlns:a16="http://schemas.microsoft.com/office/drawing/2014/main" id="{0C297527-9EDB-45EB-851B-2529718540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8114"/>
          <a:stretch>
            <a:fillRect/>
          </a:stretch>
        </p:blipFill>
        <p:spPr bwMode="auto">
          <a:xfrm>
            <a:off x="3937000" y="3581400"/>
            <a:ext cx="4597400" cy="284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a:extLst>
              <a:ext uri="{FF2B5EF4-FFF2-40B4-BE49-F238E27FC236}">
                <a16:creationId xmlns:a16="http://schemas.microsoft.com/office/drawing/2014/main" id="{2BF9AB59-F3F1-4E3B-B8B8-345E47DF517C}"/>
              </a:ext>
            </a:extLst>
          </p:cNvPr>
          <p:cNvSpPr txBox="1">
            <a:spLocks/>
          </p:cNvSpPr>
          <p:nvPr/>
        </p:nvSpPr>
        <p:spPr bwMode="auto">
          <a:xfrm>
            <a:off x="481361" y="3429000"/>
            <a:ext cx="3455639"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CA" altLang="en-US" b="1" kern="0" dirty="0">
                <a:solidFill>
                  <a:srgbClr val="FF0000"/>
                </a:solidFill>
              </a:rPr>
              <a:t>CAUTION: </a:t>
            </a:r>
            <a:r>
              <a:rPr lang="en-CA" altLang="en-US" kern="0" dirty="0"/>
              <a:t>Polishing gets </a:t>
            </a:r>
            <a:r>
              <a:rPr lang="en-CA" altLang="en-US" b="1" kern="0" dirty="0">
                <a:solidFill>
                  <a:srgbClr val="FF0000"/>
                </a:solidFill>
              </a:rPr>
              <a:t>HOT!</a:t>
            </a:r>
          </a:p>
          <a:p>
            <a:pPr>
              <a:defRPr/>
            </a:pPr>
            <a:r>
              <a:rPr lang="en-CA" altLang="en-US" b="1" i="1" u="sng" kern="0" dirty="0">
                <a:solidFill>
                  <a:srgbClr val="FF0000"/>
                </a:solidFill>
              </a:rPr>
              <a:t>NO CHAINS!</a:t>
            </a:r>
            <a:endParaRPr lang="en-US" altLang="en-US" b="1" i="1" u="sng" kern="0" dirty="0">
              <a:solidFill>
                <a:srgbClr val="FF0000"/>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3A66338A-B37F-4505-A831-F1A63F1F3053}"/>
              </a:ext>
            </a:extLst>
          </p:cNvPr>
          <p:cNvSpPr>
            <a:spLocks noGrp="1" noChangeArrowheads="1"/>
          </p:cNvSpPr>
          <p:nvPr>
            <p:ph type="title"/>
          </p:nvPr>
        </p:nvSpPr>
        <p:spPr>
          <a:xfrm>
            <a:off x="457200" y="-152400"/>
            <a:ext cx="8229600" cy="1143000"/>
          </a:xfrm>
        </p:spPr>
        <p:txBody>
          <a:bodyPr/>
          <a:lstStyle/>
          <a:p>
            <a:pPr eaLnBrk="1" hangingPunct="1"/>
            <a:r>
              <a:rPr lang="en-US" altLang="en-US"/>
              <a:t>LATHE</a:t>
            </a:r>
          </a:p>
        </p:txBody>
      </p:sp>
      <p:sp>
        <p:nvSpPr>
          <p:cNvPr id="6148" name="Rectangle 3">
            <a:extLst>
              <a:ext uri="{FF2B5EF4-FFF2-40B4-BE49-F238E27FC236}">
                <a16:creationId xmlns:a16="http://schemas.microsoft.com/office/drawing/2014/main" id="{E6D3CD8B-7791-4FF2-A03D-C3F1D2BD8249}"/>
              </a:ext>
            </a:extLst>
          </p:cNvPr>
          <p:cNvSpPr>
            <a:spLocks noGrp="1" noChangeArrowheads="1"/>
          </p:cNvSpPr>
          <p:nvPr>
            <p:ph type="body" sz="half" idx="1"/>
          </p:nvPr>
        </p:nvSpPr>
        <p:spPr>
          <a:xfrm>
            <a:off x="457200" y="1600200"/>
            <a:ext cx="3810000" cy="4525963"/>
          </a:xfrm>
        </p:spPr>
        <p:txBody>
          <a:bodyPr/>
          <a:lstStyle/>
          <a:p>
            <a:pPr eaLnBrk="1" hangingPunct="1"/>
            <a:endParaRPr lang="en-US" altLang="en-US" sz="2000"/>
          </a:p>
        </p:txBody>
      </p:sp>
      <p:pic>
        <p:nvPicPr>
          <p:cNvPr id="24580" name="Picture 5">
            <a:extLst>
              <a:ext uri="{FF2B5EF4-FFF2-40B4-BE49-F238E27FC236}">
                <a16:creationId xmlns:a16="http://schemas.microsoft.com/office/drawing/2014/main" id="{DE2A8F4B-9F62-46E5-B74E-D07A5EECEE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38200"/>
            <a:ext cx="80264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wipe(down)">
                                      <p:cBhvr>
                                        <p:cTn id="7" dur="500"/>
                                        <p:tgtEl>
                                          <p:spTgt spid="61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9D25B167-21F0-4305-95DF-6DBC15AE9A92}"/>
              </a:ext>
            </a:extLst>
          </p:cNvPr>
          <p:cNvSpPr>
            <a:spLocks noGrp="1" noChangeArrowheads="1"/>
          </p:cNvSpPr>
          <p:nvPr>
            <p:ph type="title"/>
          </p:nvPr>
        </p:nvSpPr>
        <p:spPr/>
        <p:txBody>
          <a:bodyPr/>
          <a:lstStyle/>
          <a:p>
            <a:pPr algn="l" eaLnBrk="1" hangingPunct="1"/>
            <a:r>
              <a:rPr lang="en-US" altLang="en-US"/>
              <a:t>LATHE</a:t>
            </a:r>
          </a:p>
        </p:txBody>
      </p:sp>
      <p:pic>
        <p:nvPicPr>
          <p:cNvPr id="25603" name="Picture 2">
            <a:extLst>
              <a:ext uri="{FF2B5EF4-FFF2-40B4-BE49-F238E27FC236}">
                <a16:creationId xmlns:a16="http://schemas.microsoft.com/office/drawing/2014/main" id="{A00CD75E-105C-4C29-9A9E-3E574D7728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6229"/>
          <a:stretch>
            <a:fillRect/>
          </a:stretch>
        </p:blipFill>
        <p:spPr bwMode="auto">
          <a:xfrm>
            <a:off x="2009775" y="2427288"/>
            <a:ext cx="2486025" cy="145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2" name="Rectangle 3">
            <a:extLst>
              <a:ext uri="{FF2B5EF4-FFF2-40B4-BE49-F238E27FC236}">
                <a16:creationId xmlns:a16="http://schemas.microsoft.com/office/drawing/2014/main" id="{BAD347B9-FF91-49BF-A2B0-95934E6C942E}"/>
              </a:ext>
            </a:extLst>
          </p:cNvPr>
          <p:cNvSpPr>
            <a:spLocks noGrp="1" noChangeArrowheads="1"/>
          </p:cNvSpPr>
          <p:nvPr>
            <p:ph type="body" sz="half" idx="1"/>
          </p:nvPr>
        </p:nvSpPr>
        <p:spPr>
          <a:xfrm>
            <a:off x="457200" y="1219200"/>
            <a:ext cx="4103688" cy="4525963"/>
          </a:xfrm>
        </p:spPr>
        <p:txBody>
          <a:bodyPr/>
          <a:lstStyle/>
          <a:p>
            <a:pPr eaLnBrk="1" hangingPunct="1">
              <a:defRPr/>
            </a:pPr>
            <a:r>
              <a:rPr lang="en-US" sz="2800" dirty="0"/>
              <a:t>Makes things ROUND</a:t>
            </a:r>
          </a:p>
          <a:p>
            <a:pPr eaLnBrk="1" hangingPunct="1">
              <a:defRPr/>
            </a:pPr>
            <a:endParaRPr lang="en-US" sz="2800" dirty="0"/>
          </a:p>
          <a:p>
            <a:pPr eaLnBrk="1" hangingPunct="1">
              <a:defRPr/>
            </a:pPr>
            <a:r>
              <a:rPr lang="en-US" sz="2800" dirty="0"/>
              <a:t>Wear </a:t>
            </a:r>
            <a:r>
              <a:rPr lang="en-US" sz="2800" b="1" dirty="0">
                <a:solidFill>
                  <a:srgbClr val="FF0000"/>
                </a:solidFill>
              </a:rPr>
              <a:t>EYE PROTECTION</a:t>
            </a:r>
          </a:p>
          <a:p>
            <a:pPr marL="0" indent="0" eaLnBrk="1" hangingPunct="1">
              <a:buFontTx/>
              <a:buNone/>
              <a:defRPr/>
            </a:pPr>
            <a:endParaRPr lang="en-US" sz="2800" b="1" dirty="0">
              <a:solidFill>
                <a:srgbClr val="FF0000"/>
              </a:solidFill>
            </a:endParaRPr>
          </a:p>
          <a:p>
            <a:pPr eaLnBrk="1" hangingPunct="1">
              <a:defRPr/>
            </a:pPr>
            <a:r>
              <a:rPr lang="en-US" sz="2800" dirty="0"/>
              <a:t>Keep hands, arms, sleeves, hoodie strings  </a:t>
            </a:r>
            <a:r>
              <a:rPr lang="en-US" sz="2800" b="1" dirty="0">
                <a:solidFill>
                  <a:srgbClr val="FF0000"/>
                </a:solidFill>
              </a:rPr>
              <a:t>THE HELL AWAY</a:t>
            </a:r>
            <a:r>
              <a:rPr lang="en-US" sz="2800" dirty="0"/>
              <a:t> from the spinning chuck</a:t>
            </a:r>
          </a:p>
          <a:p>
            <a:pPr eaLnBrk="1" hangingPunct="1">
              <a:defRPr/>
            </a:pPr>
            <a:endParaRPr lang="en-US" sz="2400" dirty="0"/>
          </a:p>
          <a:p>
            <a:pPr eaLnBrk="1" hangingPunct="1">
              <a:defRPr/>
            </a:pPr>
            <a:r>
              <a:rPr lang="en-US" sz="2400" dirty="0"/>
              <a:t>It </a:t>
            </a:r>
            <a:r>
              <a:rPr lang="en-US" sz="2400" b="1" dirty="0">
                <a:solidFill>
                  <a:srgbClr val="FF0000"/>
                </a:solidFill>
              </a:rPr>
              <a:t>WILL</a:t>
            </a:r>
            <a:r>
              <a:rPr lang="en-US" sz="2400" dirty="0"/>
              <a:t> mess you up</a:t>
            </a:r>
          </a:p>
        </p:txBody>
      </p:sp>
      <p:pic>
        <p:nvPicPr>
          <p:cNvPr id="25605" name="Picture 7" descr="Image">
            <a:extLst>
              <a:ext uri="{FF2B5EF4-FFF2-40B4-BE49-F238E27FC236}">
                <a16:creationId xmlns:a16="http://schemas.microsoft.com/office/drawing/2014/main" id="{3D1828AB-24F5-4420-99EE-E0BE83E01B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0888" y="274638"/>
            <a:ext cx="4611687" cy="614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8DC857D8-5B61-4647-8732-6FDAB1201295}"/>
              </a:ext>
            </a:extLst>
          </p:cNvPr>
          <p:cNvSpPr>
            <a:spLocks noGrp="1"/>
          </p:cNvSpPr>
          <p:nvPr>
            <p:ph type="title"/>
          </p:nvPr>
        </p:nvSpPr>
        <p:spPr/>
        <p:txBody>
          <a:bodyPr/>
          <a:lstStyle/>
          <a:p>
            <a:r>
              <a:rPr lang="en-CA" altLang="en-US" dirty="0"/>
              <a:t>BEHAVIOUR</a:t>
            </a:r>
            <a:endParaRPr lang="en-US" altLang="en-US" dirty="0"/>
          </a:p>
        </p:txBody>
      </p:sp>
      <p:sp>
        <p:nvSpPr>
          <p:cNvPr id="3" name="Content Placeholder 2">
            <a:extLst>
              <a:ext uri="{FF2B5EF4-FFF2-40B4-BE49-F238E27FC236}">
                <a16:creationId xmlns:a16="http://schemas.microsoft.com/office/drawing/2014/main" id="{0B03ED27-9773-4311-A5E4-CF127DD9FD0C}"/>
              </a:ext>
            </a:extLst>
          </p:cNvPr>
          <p:cNvSpPr>
            <a:spLocks noGrp="1"/>
          </p:cNvSpPr>
          <p:nvPr>
            <p:ph idx="1"/>
          </p:nvPr>
        </p:nvSpPr>
        <p:spPr/>
        <p:txBody>
          <a:bodyPr/>
          <a:lstStyle/>
          <a:p>
            <a:r>
              <a:rPr lang="en-US" altLang="en-US" dirty="0"/>
              <a:t>NO HORSEPLAY</a:t>
            </a:r>
          </a:p>
          <a:p>
            <a:endParaRPr lang="en-US" altLang="en-US" dirty="0"/>
          </a:p>
          <a:p>
            <a:r>
              <a:rPr lang="en-US" altLang="en-US" dirty="0"/>
              <a:t>NO ROUGH-HOUSING </a:t>
            </a:r>
          </a:p>
          <a:p>
            <a:endParaRPr lang="en-US" altLang="en-US" dirty="0"/>
          </a:p>
          <a:p>
            <a:r>
              <a:rPr lang="en-US" altLang="en-US" dirty="0"/>
              <a:t>NO RUNNING</a:t>
            </a:r>
          </a:p>
        </p:txBody>
      </p:sp>
      <p:pic>
        <p:nvPicPr>
          <p:cNvPr id="3076" name="Picture 3">
            <a:extLst>
              <a:ext uri="{FF2B5EF4-FFF2-40B4-BE49-F238E27FC236}">
                <a16:creationId xmlns:a16="http://schemas.microsoft.com/office/drawing/2014/main" id="{4AC09F5D-788F-4142-B752-85CA4B132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5550" y="1600200"/>
            <a:ext cx="238125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DBC63-739B-4576-B407-FE588EB3F28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CEC4236C-588F-4CA2-8F3B-AA005DA9C028}"/>
              </a:ext>
            </a:extLst>
          </p:cNvPr>
          <p:cNvSpPr>
            <a:spLocks noGrp="1"/>
          </p:cNvSpPr>
          <p:nvPr>
            <p:ph type="body" sz="half" idx="1"/>
          </p:nvPr>
        </p:nvSpPr>
        <p:spPr/>
        <p:txBody>
          <a:bodyPr/>
          <a:lstStyle/>
          <a:p>
            <a:endParaRPr lang="en-US"/>
          </a:p>
        </p:txBody>
      </p:sp>
      <p:pic>
        <p:nvPicPr>
          <p:cNvPr id="6" name="Content Placeholder 5">
            <a:extLst>
              <a:ext uri="{FF2B5EF4-FFF2-40B4-BE49-F238E27FC236}">
                <a16:creationId xmlns:a16="http://schemas.microsoft.com/office/drawing/2014/main" id="{1AF05148-8E98-473A-97A9-B932E67FDE8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71454" y="249472"/>
            <a:ext cx="7681983" cy="6227527"/>
          </a:xfrm>
        </p:spPr>
      </p:pic>
    </p:spTree>
    <p:extLst>
      <p:ext uri="{BB962C8B-B14F-4D97-AF65-F5344CB8AC3E}">
        <p14:creationId xmlns:p14="http://schemas.microsoft.com/office/powerpoint/2010/main" val="3807177652"/>
      </p:ext>
    </p:extLst>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45207519-CF53-4502-8537-609D8BDA138F}"/>
              </a:ext>
            </a:extLst>
          </p:cNvPr>
          <p:cNvSpPr>
            <a:spLocks noGrp="1"/>
          </p:cNvSpPr>
          <p:nvPr>
            <p:ph type="title"/>
          </p:nvPr>
        </p:nvSpPr>
        <p:spPr/>
        <p:txBody>
          <a:bodyPr/>
          <a:lstStyle/>
          <a:p>
            <a:r>
              <a:rPr lang="en-US" altLang="en-US"/>
              <a:t>LATHE</a:t>
            </a:r>
          </a:p>
        </p:txBody>
      </p:sp>
      <p:sp>
        <p:nvSpPr>
          <p:cNvPr id="26627" name="Text Placeholder 2">
            <a:extLst>
              <a:ext uri="{FF2B5EF4-FFF2-40B4-BE49-F238E27FC236}">
                <a16:creationId xmlns:a16="http://schemas.microsoft.com/office/drawing/2014/main" id="{91C17838-444F-4BD9-82A5-8CD01C254B58}"/>
              </a:ext>
            </a:extLst>
          </p:cNvPr>
          <p:cNvSpPr>
            <a:spLocks noGrp="1"/>
          </p:cNvSpPr>
          <p:nvPr>
            <p:ph type="body" sz="half" idx="1"/>
          </p:nvPr>
        </p:nvSpPr>
        <p:spPr>
          <a:xfrm>
            <a:off x="457200" y="1282700"/>
            <a:ext cx="8229600" cy="4525963"/>
          </a:xfrm>
        </p:spPr>
        <p:txBody>
          <a:bodyPr/>
          <a:lstStyle/>
          <a:p>
            <a:pPr eaLnBrk="1" hangingPunct="1"/>
            <a:r>
              <a:rPr lang="en-US" altLang="en-US" sz="2800" b="1" dirty="0"/>
              <a:t>Be nice to the cutter – take BABY cuts</a:t>
            </a:r>
          </a:p>
          <a:p>
            <a:pPr eaLnBrk="1" hangingPunct="1"/>
            <a:endParaRPr lang="en-US" altLang="en-US" sz="2800" b="1" dirty="0">
              <a:solidFill>
                <a:srgbClr val="FF0000"/>
              </a:solidFill>
            </a:endParaRPr>
          </a:p>
          <a:p>
            <a:pPr eaLnBrk="1" hangingPunct="1"/>
            <a:r>
              <a:rPr lang="en-US" altLang="en-US" sz="2800" b="1" dirty="0">
                <a:solidFill>
                  <a:srgbClr val="FF0000"/>
                </a:solidFill>
              </a:rPr>
              <a:t>NEVER leave the CHUCK KEY in the CHUCK!!</a:t>
            </a:r>
          </a:p>
          <a:p>
            <a:pPr marL="0" indent="0" eaLnBrk="1" hangingPunct="1">
              <a:buNone/>
            </a:pPr>
            <a:endParaRPr lang="en-CA" altLang="en-US" sz="2800" b="1" dirty="0">
              <a:solidFill>
                <a:srgbClr val="FF0000"/>
              </a:solidFill>
            </a:endParaRPr>
          </a:p>
          <a:p>
            <a:pPr eaLnBrk="1" hangingPunct="1"/>
            <a:r>
              <a:rPr lang="en-CA" altLang="en-US" sz="2800" b="1" dirty="0">
                <a:solidFill>
                  <a:srgbClr val="FF0000"/>
                </a:solidFill>
              </a:rPr>
              <a:t>Spin the chuck BY HAND before you turn it on!!</a:t>
            </a:r>
          </a:p>
          <a:p>
            <a:pPr eaLnBrk="1" hangingPunct="1"/>
            <a:endParaRPr lang="en-US" altLang="en-US" sz="2800" dirty="0"/>
          </a:p>
          <a:p>
            <a:pPr eaLnBrk="1" hangingPunct="1"/>
            <a:endParaRPr lang="en-US" altLang="en-US" dirty="0"/>
          </a:p>
        </p:txBody>
      </p:sp>
      <p:pic>
        <p:nvPicPr>
          <p:cNvPr id="26629" name="Picture 7" descr="http://www.mysafetylabels.com/img/lg/L/No-Loose-Clothing-Safety-Label-LB-0385.gif">
            <a:extLst>
              <a:ext uri="{FF2B5EF4-FFF2-40B4-BE49-F238E27FC236}">
                <a16:creationId xmlns:a16="http://schemas.microsoft.com/office/drawing/2014/main" id="{C726B98E-DC0F-4728-85C3-61079A1943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5004" y="4495800"/>
            <a:ext cx="463209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2EC18E3E-0C7B-487B-81F4-66C7EFCFC611}"/>
              </a:ext>
            </a:extLst>
          </p:cNvPr>
          <p:cNvSpPr>
            <a:spLocks noGrp="1"/>
          </p:cNvSpPr>
          <p:nvPr>
            <p:ph type="title"/>
          </p:nvPr>
        </p:nvSpPr>
        <p:spPr/>
        <p:txBody>
          <a:bodyPr/>
          <a:lstStyle/>
          <a:p>
            <a:r>
              <a:rPr lang="en-US" altLang="en-US"/>
              <a:t>LATHE</a:t>
            </a:r>
          </a:p>
        </p:txBody>
      </p:sp>
      <p:sp>
        <p:nvSpPr>
          <p:cNvPr id="27651" name="Text Placeholder 2">
            <a:extLst>
              <a:ext uri="{FF2B5EF4-FFF2-40B4-BE49-F238E27FC236}">
                <a16:creationId xmlns:a16="http://schemas.microsoft.com/office/drawing/2014/main" id="{FD5AD3DC-05C3-4A2B-9C05-E2CAF7F8F6D0}"/>
              </a:ext>
            </a:extLst>
          </p:cNvPr>
          <p:cNvSpPr>
            <a:spLocks noGrp="1"/>
          </p:cNvSpPr>
          <p:nvPr>
            <p:ph type="body" sz="half" idx="1"/>
          </p:nvPr>
        </p:nvSpPr>
        <p:spPr>
          <a:xfrm>
            <a:off x="228600" y="1295400"/>
            <a:ext cx="8686800" cy="4525963"/>
          </a:xfrm>
        </p:spPr>
        <p:txBody>
          <a:bodyPr/>
          <a:lstStyle/>
          <a:p>
            <a:pPr eaLnBrk="1" hangingPunct="1"/>
            <a:r>
              <a:rPr lang="en-US" altLang="en-US" sz="2800" dirty="0"/>
              <a:t>Cutter should be ~90° to direction of travel</a:t>
            </a:r>
          </a:p>
          <a:p>
            <a:pPr eaLnBrk="1" hangingPunct="1"/>
            <a:r>
              <a:rPr lang="en-US" altLang="en-US" sz="2800" dirty="0"/>
              <a:t>Cutting tip should be same height as project center</a:t>
            </a:r>
          </a:p>
        </p:txBody>
      </p:sp>
      <p:pic>
        <p:nvPicPr>
          <p:cNvPr id="27652" name="Picture 2">
            <a:extLst>
              <a:ext uri="{FF2B5EF4-FFF2-40B4-BE49-F238E27FC236}">
                <a16:creationId xmlns:a16="http://schemas.microsoft.com/office/drawing/2014/main" id="{BC85C752-FF90-428E-B87E-5BF7F85DD2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438" y="2518092"/>
            <a:ext cx="8272575" cy="3882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1E8EE8B5-AD0D-48AF-8CD9-2510E0F88CDF}"/>
              </a:ext>
            </a:extLst>
          </p:cNvPr>
          <p:cNvSpPr>
            <a:spLocks noGrp="1" noChangeArrowheads="1"/>
          </p:cNvSpPr>
          <p:nvPr>
            <p:ph type="title"/>
          </p:nvPr>
        </p:nvSpPr>
        <p:spPr/>
        <p:txBody>
          <a:bodyPr/>
          <a:lstStyle/>
          <a:p>
            <a:pPr eaLnBrk="1" hangingPunct="1"/>
            <a:r>
              <a:rPr lang="en-US" altLang="en-US"/>
              <a:t>MILLING MACHINE</a:t>
            </a:r>
          </a:p>
        </p:txBody>
      </p:sp>
      <p:pic>
        <p:nvPicPr>
          <p:cNvPr id="28675" name="Picture 2">
            <a:extLst>
              <a:ext uri="{FF2B5EF4-FFF2-40B4-BE49-F238E27FC236}">
                <a16:creationId xmlns:a16="http://schemas.microsoft.com/office/drawing/2014/main" id="{E62B3785-3264-49B0-A261-97006CAB79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6229"/>
          <a:stretch>
            <a:fillRect/>
          </a:stretch>
        </p:blipFill>
        <p:spPr bwMode="auto">
          <a:xfrm>
            <a:off x="609600" y="4114800"/>
            <a:ext cx="376555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0" name="Rectangle 7">
            <a:extLst>
              <a:ext uri="{FF2B5EF4-FFF2-40B4-BE49-F238E27FC236}">
                <a16:creationId xmlns:a16="http://schemas.microsoft.com/office/drawing/2014/main" id="{F9ABBECB-D4AD-4BF5-B366-06FA73A1502D}"/>
              </a:ext>
            </a:extLst>
          </p:cNvPr>
          <p:cNvSpPr>
            <a:spLocks noGrp="1" noChangeArrowheads="1"/>
          </p:cNvSpPr>
          <p:nvPr>
            <p:ph type="body" idx="4294967295"/>
          </p:nvPr>
        </p:nvSpPr>
        <p:spPr>
          <a:xfrm>
            <a:off x="457200" y="1524000"/>
            <a:ext cx="5105400" cy="4525963"/>
          </a:xfrm>
        </p:spPr>
        <p:txBody>
          <a:bodyPr/>
          <a:lstStyle/>
          <a:p>
            <a:pPr eaLnBrk="1" hangingPunct="1"/>
            <a:r>
              <a:rPr lang="en-US" altLang="en-US" sz="2800" dirty="0"/>
              <a:t>Makes things FLAT</a:t>
            </a:r>
          </a:p>
          <a:p>
            <a:pPr eaLnBrk="1" hangingPunct="1"/>
            <a:endParaRPr lang="en-US" altLang="en-US" sz="2800" dirty="0"/>
          </a:p>
          <a:p>
            <a:pPr eaLnBrk="1" hangingPunct="1"/>
            <a:r>
              <a:rPr lang="en-US" altLang="en-US" sz="2800" dirty="0"/>
              <a:t>Wear </a:t>
            </a:r>
            <a:r>
              <a:rPr lang="en-US" altLang="en-US" sz="2800" b="1" dirty="0">
                <a:solidFill>
                  <a:srgbClr val="FF0000"/>
                </a:solidFill>
              </a:rPr>
              <a:t>EYE PROTECTION</a:t>
            </a:r>
          </a:p>
          <a:p>
            <a:pPr eaLnBrk="1" hangingPunct="1"/>
            <a:endParaRPr lang="en-US" altLang="en-US" sz="2800" dirty="0"/>
          </a:p>
          <a:p>
            <a:pPr eaLnBrk="1" hangingPunct="1"/>
            <a:endParaRPr lang="en-US" altLang="en-US" sz="2800" dirty="0"/>
          </a:p>
          <a:p>
            <a:pPr eaLnBrk="1" hangingPunct="1"/>
            <a:endParaRPr lang="en-US" altLang="en-US" sz="2400" dirty="0"/>
          </a:p>
        </p:txBody>
      </p:sp>
      <p:pic>
        <p:nvPicPr>
          <p:cNvPr id="28677" name="Picture 6" descr="D:\My Documents\My Files\My Pictures\DSC00751 (Small).JPG">
            <a:extLst>
              <a:ext uri="{FF2B5EF4-FFF2-40B4-BE49-F238E27FC236}">
                <a16:creationId xmlns:a16="http://schemas.microsoft.com/office/drawing/2014/main" id="{97371F48-FA14-4556-AAA1-7D9A0EBD29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6863" y="1524000"/>
            <a:ext cx="3595687"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B489A7FA-07D0-4071-9CA2-BCAAEDBFF03C}"/>
              </a:ext>
            </a:extLst>
          </p:cNvPr>
          <p:cNvSpPr>
            <a:spLocks noGrp="1"/>
          </p:cNvSpPr>
          <p:nvPr>
            <p:ph type="title"/>
          </p:nvPr>
        </p:nvSpPr>
        <p:spPr/>
        <p:txBody>
          <a:bodyPr/>
          <a:lstStyle/>
          <a:p>
            <a:r>
              <a:rPr lang="en-US" altLang="en-US"/>
              <a:t>MILLING MACHINE</a:t>
            </a:r>
          </a:p>
        </p:txBody>
      </p:sp>
      <p:sp>
        <p:nvSpPr>
          <p:cNvPr id="29699" name="Content Placeholder 2">
            <a:extLst>
              <a:ext uri="{FF2B5EF4-FFF2-40B4-BE49-F238E27FC236}">
                <a16:creationId xmlns:a16="http://schemas.microsoft.com/office/drawing/2014/main" id="{3E58A5B4-420A-40F0-8888-626048E8006C}"/>
              </a:ext>
            </a:extLst>
          </p:cNvPr>
          <p:cNvSpPr>
            <a:spLocks noGrp="1"/>
          </p:cNvSpPr>
          <p:nvPr>
            <p:ph idx="1"/>
          </p:nvPr>
        </p:nvSpPr>
        <p:spPr>
          <a:xfrm>
            <a:off x="457200" y="1600200"/>
            <a:ext cx="4919663" cy="4525963"/>
          </a:xfrm>
        </p:spPr>
        <p:txBody>
          <a:bodyPr/>
          <a:lstStyle/>
          <a:p>
            <a:pPr eaLnBrk="1" hangingPunct="1"/>
            <a:r>
              <a:rPr lang="en-US" altLang="en-US" sz="2800" dirty="0"/>
              <a:t>Material </a:t>
            </a:r>
            <a:r>
              <a:rPr lang="en-US" altLang="en-US" sz="2800" b="1" dirty="0">
                <a:solidFill>
                  <a:srgbClr val="FF0000"/>
                </a:solidFill>
              </a:rPr>
              <a:t>MUST</a:t>
            </a:r>
            <a:r>
              <a:rPr lang="en-US" altLang="en-US" sz="2800" dirty="0"/>
              <a:t> be </a:t>
            </a:r>
            <a:r>
              <a:rPr lang="en-US" altLang="en-US" sz="2800" b="1" dirty="0">
                <a:solidFill>
                  <a:srgbClr val="FF0000"/>
                </a:solidFill>
              </a:rPr>
              <a:t>WELL CLAMPED</a:t>
            </a:r>
          </a:p>
          <a:p>
            <a:pPr eaLnBrk="1" hangingPunct="1"/>
            <a:endParaRPr lang="en-US" altLang="en-US" sz="2800" dirty="0"/>
          </a:p>
          <a:p>
            <a:pPr eaLnBrk="1" hangingPunct="1"/>
            <a:r>
              <a:rPr lang="en-US" altLang="en-US" sz="2800" dirty="0"/>
              <a:t>Keep hands, arms, sleeves, hoodie strings </a:t>
            </a:r>
            <a:r>
              <a:rPr lang="en-US" altLang="en-US" sz="2800" b="1" dirty="0">
                <a:solidFill>
                  <a:srgbClr val="FF0000"/>
                </a:solidFill>
              </a:rPr>
              <a:t>THE HELL AWAY</a:t>
            </a:r>
            <a:r>
              <a:rPr lang="en-US" altLang="en-US" sz="2800" dirty="0"/>
              <a:t> from the spinning cutter</a:t>
            </a:r>
          </a:p>
          <a:p>
            <a:pPr lvl="1" eaLnBrk="1" hangingPunct="1"/>
            <a:endParaRPr lang="en-US" altLang="en-US" sz="2400" dirty="0"/>
          </a:p>
          <a:p>
            <a:pPr lvl="1" eaLnBrk="1" hangingPunct="1"/>
            <a:r>
              <a:rPr lang="en-US" altLang="en-US" sz="2400" dirty="0"/>
              <a:t>It </a:t>
            </a:r>
            <a:r>
              <a:rPr lang="en-US" altLang="en-US" sz="2400" b="1" dirty="0">
                <a:solidFill>
                  <a:srgbClr val="FF0000"/>
                </a:solidFill>
              </a:rPr>
              <a:t>WILL </a:t>
            </a:r>
            <a:r>
              <a:rPr lang="en-US" altLang="en-US" sz="2400" dirty="0"/>
              <a:t>mess you up</a:t>
            </a:r>
            <a:endParaRPr lang="en-US" altLang="en-US" dirty="0"/>
          </a:p>
        </p:txBody>
      </p:sp>
      <p:pic>
        <p:nvPicPr>
          <p:cNvPr id="5" name="Picture 6" descr="D:\My Documents\My Files\My Pictures\DSC00751 (Small).JPG">
            <a:extLst>
              <a:ext uri="{FF2B5EF4-FFF2-40B4-BE49-F238E27FC236}">
                <a16:creationId xmlns:a16="http://schemas.microsoft.com/office/drawing/2014/main" id="{B5C4BA74-F060-44A6-9AEF-0DE1006B53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6863" y="1524000"/>
            <a:ext cx="3595687"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DA2AE23B-9D36-496C-A420-44AABCDA62C5}"/>
              </a:ext>
            </a:extLst>
          </p:cNvPr>
          <p:cNvSpPr>
            <a:spLocks noGrp="1"/>
          </p:cNvSpPr>
          <p:nvPr>
            <p:ph type="title"/>
          </p:nvPr>
        </p:nvSpPr>
        <p:spPr/>
        <p:txBody>
          <a:bodyPr/>
          <a:lstStyle/>
          <a:p>
            <a:r>
              <a:rPr lang="en-US" altLang="en-US"/>
              <a:t>MILLING MACHINE</a:t>
            </a:r>
          </a:p>
        </p:txBody>
      </p:sp>
      <p:sp>
        <p:nvSpPr>
          <p:cNvPr id="30723" name="Content Placeholder 2">
            <a:extLst>
              <a:ext uri="{FF2B5EF4-FFF2-40B4-BE49-F238E27FC236}">
                <a16:creationId xmlns:a16="http://schemas.microsoft.com/office/drawing/2014/main" id="{24587A11-ECFE-4300-B130-8D123A508621}"/>
              </a:ext>
            </a:extLst>
          </p:cNvPr>
          <p:cNvSpPr>
            <a:spLocks noGrp="1"/>
          </p:cNvSpPr>
          <p:nvPr>
            <p:ph idx="1"/>
          </p:nvPr>
        </p:nvSpPr>
        <p:spPr>
          <a:xfrm>
            <a:off x="304800" y="1600200"/>
            <a:ext cx="8610600" cy="4525963"/>
          </a:xfrm>
        </p:spPr>
        <p:txBody>
          <a:bodyPr/>
          <a:lstStyle/>
          <a:p>
            <a:pPr eaLnBrk="1" hangingPunct="1"/>
            <a:r>
              <a:rPr lang="en-US" altLang="en-US" sz="2600" dirty="0"/>
              <a:t>Cut </a:t>
            </a:r>
            <a:r>
              <a:rPr lang="en-US" altLang="en-US" sz="2600" b="1" dirty="0">
                <a:solidFill>
                  <a:srgbClr val="FF0000"/>
                </a:solidFill>
              </a:rPr>
              <a:t>AGAINST</a:t>
            </a:r>
            <a:r>
              <a:rPr lang="en-US" altLang="en-US" sz="2600" b="1" dirty="0"/>
              <a:t> </a:t>
            </a:r>
            <a:r>
              <a:rPr lang="en-US" altLang="en-US" sz="2600" dirty="0"/>
              <a:t>the rotation of the cutter</a:t>
            </a:r>
          </a:p>
          <a:p>
            <a:pPr eaLnBrk="1" hangingPunct="1"/>
            <a:endParaRPr lang="en-US" altLang="en-US" sz="2600" dirty="0"/>
          </a:p>
          <a:p>
            <a:pPr eaLnBrk="1" hangingPunct="1"/>
            <a:r>
              <a:rPr lang="en-US" altLang="en-US" sz="2600" dirty="0"/>
              <a:t>Be nice to the cutter – take light cuts (Chip </a:t>
            </a:r>
            <a:r>
              <a:rPr lang="en-US" altLang="en-US" sz="2600" dirty="0" err="1"/>
              <a:t>Colour</a:t>
            </a:r>
            <a:r>
              <a:rPr lang="en-US" altLang="en-US" sz="2600" dirty="0"/>
              <a:t>!)</a:t>
            </a:r>
          </a:p>
        </p:txBody>
      </p:sp>
      <p:pic>
        <p:nvPicPr>
          <p:cNvPr id="30724" name="Picture 8" descr="http://www.sperdvac.org/cutting_speeds_and_feeds/tool_conventional_milling.jpg">
            <a:extLst>
              <a:ext uri="{FF2B5EF4-FFF2-40B4-BE49-F238E27FC236}">
                <a16:creationId xmlns:a16="http://schemas.microsoft.com/office/drawing/2014/main" id="{CFFB270E-B1CF-42B6-A028-FE75259B53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124200"/>
            <a:ext cx="4792663" cy="372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7EFF9511-8408-41EA-9C4E-F60ED47AEAE3}"/>
              </a:ext>
            </a:extLst>
          </p:cNvPr>
          <p:cNvSpPr>
            <a:spLocks noGrp="1" noChangeArrowheads="1"/>
          </p:cNvSpPr>
          <p:nvPr>
            <p:ph type="title"/>
          </p:nvPr>
        </p:nvSpPr>
        <p:spPr/>
        <p:txBody>
          <a:bodyPr/>
          <a:lstStyle/>
          <a:p>
            <a:r>
              <a:rPr lang="en-US" altLang="en-US"/>
              <a:t>BELT SANDER</a:t>
            </a:r>
          </a:p>
        </p:txBody>
      </p:sp>
      <p:sp>
        <p:nvSpPr>
          <p:cNvPr id="78851" name="Content Placeholder 2">
            <a:extLst>
              <a:ext uri="{FF2B5EF4-FFF2-40B4-BE49-F238E27FC236}">
                <a16:creationId xmlns:a16="http://schemas.microsoft.com/office/drawing/2014/main" id="{1E976D34-540B-4272-B954-782C2E9DF3CC}"/>
              </a:ext>
            </a:extLst>
          </p:cNvPr>
          <p:cNvSpPr>
            <a:spLocks noGrp="1" noChangeArrowheads="1"/>
          </p:cNvSpPr>
          <p:nvPr>
            <p:ph idx="1"/>
          </p:nvPr>
        </p:nvSpPr>
        <p:spPr>
          <a:xfrm>
            <a:off x="457200" y="1600200"/>
            <a:ext cx="3657600" cy="4525963"/>
          </a:xfrm>
        </p:spPr>
        <p:txBody>
          <a:bodyPr/>
          <a:lstStyle/>
          <a:p>
            <a:r>
              <a:rPr lang="en-US" altLang="en-US"/>
              <a:t>For finishing metal surfaces</a:t>
            </a:r>
            <a:r>
              <a:rPr lang="en-US" altLang="en-US">
                <a:solidFill>
                  <a:srgbClr val="FF0000"/>
                </a:solidFill>
              </a:rPr>
              <a:t> </a:t>
            </a:r>
          </a:p>
          <a:p>
            <a:r>
              <a:rPr lang="en-US" altLang="en-US" b="1">
                <a:solidFill>
                  <a:srgbClr val="FF0000"/>
                </a:solidFill>
              </a:rPr>
              <a:t>EYE PROTECTION</a:t>
            </a:r>
          </a:p>
          <a:p>
            <a:r>
              <a:rPr lang="en-US" altLang="en-US"/>
              <a:t>Watch your fingers</a:t>
            </a:r>
          </a:p>
          <a:p>
            <a:r>
              <a:rPr lang="en-US" altLang="en-US"/>
              <a:t>Sand on </a:t>
            </a:r>
            <a:r>
              <a:rPr lang="en-US" altLang="en-US" b="1">
                <a:solidFill>
                  <a:srgbClr val="FF0000"/>
                </a:solidFill>
              </a:rPr>
              <a:t>DOWN</a:t>
            </a:r>
            <a:r>
              <a:rPr lang="en-US" altLang="en-US"/>
              <a:t> side of disk rotation</a:t>
            </a:r>
          </a:p>
        </p:txBody>
      </p:sp>
      <p:pic>
        <p:nvPicPr>
          <p:cNvPr id="78852" name="Picture 1">
            <a:extLst>
              <a:ext uri="{FF2B5EF4-FFF2-40B4-BE49-F238E27FC236}">
                <a16:creationId xmlns:a16="http://schemas.microsoft.com/office/drawing/2014/main" id="{654F0304-31CC-42F5-801A-56E391AD65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143000"/>
            <a:ext cx="51625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9B5C9-441D-0A77-DDDE-C643674C560A}"/>
              </a:ext>
            </a:extLst>
          </p:cNvPr>
          <p:cNvSpPr>
            <a:spLocks noGrp="1"/>
          </p:cNvSpPr>
          <p:nvPr>
            <p:ph type="title"/>
          </p:nvPr>
        </p:nvSpPr>
        <p:spPr/>
        <p:txBody>
          <a:bodyPr/>
          <a:lstStyle/>
          <a:p>
            <a:r>
              <a:rPr lang="en-US" dirty="0"/>
              <a:t>BLACKSMITH FORGE</a:t>
            </a:r>
          </a:p>
        </p:txBody>
      </p:sp>
      <p:sp>
        <p:nvSpPr>
          <p:cNvPr id="3" name="Content Placeholder 2">
            <a:extLst>
              <a:ext uri="{FF2B5EF4-FFF2-40B4-BE49-F238E27FC236}">
                <a16:creationId xmlns:a16="http://schemas.microsoft.com/office/drawing/2014/main" id="{DAF453FE-A68F-0F5B-D376-826DF3A90FB8}"/>
              </a:ext>
            </a:extLst>
          </p:cNvPr>
          <p:cNvSpPr>
            <a:spLocks noGrp="1"/>
          </p:cNvSpPr>
          <p:nvPr>
            <p:ph idx="1"/>
          </p:nvPr>
        </p:nvSpPr>
        <p:spPr>
          <a:xfrm>
            <a:off x="457200" y="1600200"/>
            <a:ext cx="8225725" cy="4525963"/>
          </a:xfrm>
        </p:spPr>
        <p:txBody>
          <a:bodyPr/>
          <a:lstStyle/>
          <a:p>
            <a:r>
              <a:rPr lang="en-US" b="1" dirty="0">
                <a:solidFill>
                  <a:srgbClr val="FF0000"/>
                </a:solidFill>
              </a:rPr>
              <a:t>HOT!</a:t>
            </a:r>
          </a:p>
          <a:p>
            <a:r>
              <a:rPr lang="en-US" b="1" dirty="0">
                <a:solidFill>
                  <a:srgbClr val="FF0000"/>
                </a:solidFill>
              </a:rPr>
              <a:t>FACE SHIELD!</a:t>
            </a:r>
          </a:p>
          <a:p>
            <a:r>
              <a:rPr lang="en-US" b="1" dirty="0">
                <a:solidFill>
                  <a:srgbClr val="FF0000"/>
                </a:solidFill>
              </a:rPr>
              <a:t>EAR PROTECTION!</a:t>
            </a:r>
          </a:p>
          <a:p>
            <a:r>
              <a:rPr lang="en-US" b="1" dirty="0">
                <a:solidFill>
                  <a:srgbClr val="FF0000"/>
                </a:solidFill>
              </a:rPr>
              <a:t>LEATHER GLOVES!</a:t>
            </a:r>
          </a:p>
          <a:p>
            <a:r>
              <a:rPr lang="en-US" b="1" dirty="0">
                <a:solidFill>
                  <a:srgbClr val="FF0000"/>
                </a:solidFill>
              </a:rPr>
              <a:t>BRAINS</a:t>
            </a:r>
          </a:p>
          <a:p>
            <a:pPr lvl="1"/>
            <a:endParaRPr lang="en-US" b="1" i="1" dirty="0">
              <a:solidFill>
                <a:srgbClr val="FF0000"/>
              </a:solidFill>
            </a:endParaRPr>
          </a:p>
          <a:p>
            <a:pPr lvl="1"/>
            <a:r>
              <a:rPr lang="en-US" b="1" i="1" dirty="0">
                <a:solidFill>
                  <a:srgbClr val="FF0000"/>
                </a:solidFill>
              </a:rPr>
              <a:t>There’s a story behind that….</a:t>
            </a:r>
          </a:p>
        </p:txBody>
      </p:sp>
      <p:pic>
        <p:nvPicPr>
          <p:cNvPr id="5" name="Picture 4">
            <a:extLst>
              <a:ext uri="{FF2B5EF4-FFF2-40B4-BE49-F238E27FC236}">
                <a16:creationId xmlns:a16="http://schemas.microsoft.com/office/drawing/2014/main" id="{24992F94-6130-03ED-7645-8775F9C70866}"/>
              </a:ext>
            </a:extLst>
          </p:cNvPr>
          <p:cNvPicPr>
            <a:picLocks noChangeAspect="1"/>
          </p:cNvPicPr>
          <p:nvPr/>
        </p:nvPicPr>
        <p:blipFill>
          <a:blip r:embed="rId3"/>
          <a:stretch>
            <a:fillRect/>
          </a:stretch>
        </p:blipFill>
        <p:spPr>
          <a:xfrm>
            <a:off x="5029200" y="2347119"/>
            <a:ext cx="3848564" cy="2163761"/>
          </a:xfrm>
          <a:prstGeom prst="rect">
            <a:avLst/>
          </a:prstGeom>
        </p:spPr>
      </p:pic>
    </p:spTree>
    <p:extLst>
      <p:ext uri="{BB962C8B-B14F-4D97-AF65-F5344CB8AC3E}">
        <p14:creationId xmlns:p14="http://schemas.microsoft.com/office/powerpoint/2010/main" val="2137002971"/>
      </p:ext>
    </p:extLst>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522FA-3BE0-E7EA-7980-E3B6796C4A6F}"/>
              </a:ext>
            </a:extLst>
          </p:cNvPr>
          <p:cNvSpPr>
            <a:spLocks noGrp="1"/>
          </p:cNvSpPr>
          <p:nvPr>
            <p:ph type="title"/>
          </p:nvPr>
        </p:nvSpPr>
        <p:spPr/>
        <p:txBody>
          <a:bodyPr/>
          <a:lstStyle/>
          <a:p>
            <a:endParaRPr lang="en-US"/>
          </a:p>
        </p:txBody>
      </p:sp>
      <p:pic>
        <p:nvPicPr>
          <p:cNvPr id="4" name="Online Media 3" title="HOW TO Start the Johnson Forge">
            <a:hlinkClick r:id="" action="ppaction://media"/>
            <a:extLst>
              <a:ext uri="{FF2B5EF4-FFF2-40B4-BE49-F238E27FC236}">
                <a16:creationId xmlns:a16="http://schemas.microsoft.com/office/drawing/2014/main" id="{E553E5E7-CFFF-C060-1FE3-35454DB02B33}"/>
              </a:ext>
            </a:extLst>
          </p:cNvPr>
          <p:cNvPicPr>
            <a:picLocks noGrp="1" noRot="1" noChangeAspect="1"/>
          </p:cNvPicPr>
          <p:nvPr>
            <p:ph idx="1"/>
            <a:videoFile r:link="rId1"/>
          </p:nvPr>
        </p:nvPicPr>
        <p:blipFill>
          <a:blip r:embed="rId3"/>
          <a:stretch>
            <a:fillRect/>
          </a:stretch>
        </p:blipFill>
        <p:spPr>
          <a:xfrm>
            <a:off x="566737" y="1166018"/>
            <a:ext cx="8010525" cy="4525963"/>
          </a:xfrm>
          <a:prstGeom prst="rect">
            <a:avLst/>
          </a:prstGeom>
        </p:spPr>
      </p:pic>
    </p:spTree>
    <p:extLst>
      <p:ext uri="{BB962C8B-B14F-4D97-AF65-F5344CB8AC3E}">
        <p14:creationId xmlns:p14="http://schemas.microsoft.com/office/powerpoint/2010/main" val="307845676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B2A54D5C-771C-4552-8A3F-3313D421D121}"/>
              </a:ext>
            </a:extLst>
          </p:cNvPr>
          <p:cNvSpPr>
            <a:spLocks noGrp="1"/>
          </p:cNvSpPr>
          <p:nvPr>
            <p:ph type="title"/>
          </p:nvPr>
        </p:nvSpPr>
        <p:spPr/>
        <p:txBody>
          <a:bodyPr/>
          <a:lstStyle/>
          <a:p>
            <a:r>
              <a:rPr lang="en-CA" altLang="en-US" dirty="0"/>
              <a:t>BEHAVIOUR</a:t>
            </a:r>
            <a:endParaRPr lang="en-US" altLang="en-US" dirty="0"/>
          </a:p>
        </p:txBody>
      </p:sp>
      <p:sp>
        <p:nvSpPr>
          <p:cNvPr id="4099" name="Content Placeholder 2">
            <a:extLst>
              <a:ext uri="{FF2B5EF4-FFF2-40B4-BE49-F238E27FC236}">
                <a16:creationId xmlns:a16="http://schemas.microsoft.com/office/drawing/2014/main" id="{838313CF-AE50-4188-95CB-060A4EA989B7}"/>
              </a:ext>
            </a:extLst>
          </p:cNvPr>
          <p:cNvSpPr>
            <a:spLocks noGrp="1"/>
          </p:cNvSpPr>
          <p:nvPr>
            <p:ph idx="1"/>
          </p:nvPr>
        </p:nvSpPr>
        <p:spPr/>
        <p:txBody>
          <a:bodyPr/>
          <a:lstStyle/>
          <a:p>
            <a:pPr>
              <a:defRPr/>
            </a:pPr>
            <a:r>
              <a:rPr lang="en-CA" altLang="en-US" dirty="0"/>
              <a:t>NO UNNECESSARY NOISE	</a:t>
            </a:r>
          </a:p>
          <a:p>
            <a:pPr lvl="1">
              <a:defRPr/>
            </a:pPr>
            <a:r>
              <a:rPr lang="en-CA" altLang="en-US" dirty="0"/>
              <a:t>We need to hear what’s going on</a:t>
            </a:r>
          </a:p>
          <a:p>
            <a:pPr lvl="1">
              <a:defRPr/>
            </a:pPr>
            <a:r>
              <a:rPr lang="en-CA" altLang="en-US" dirty="0"/>
              <a:t>Machines: “good” sounds and “bad” sounds</a:t>
            </a:r>
          </a:p>
          <a:p>
            <a:pPr marL="0" indent="0" algn="ctr">
              <a:buNone/>
              <a:defRPr/>
            </a:pPr>
            <a:endParaRPr lang="en-CA" altLang="en-US" dirty="0"/>
          </a:p>
          <a:p>
            <a:pPr>
              <a:defRPr/>
            </a:pPr>
            <a:r>
              <a:rPr lang="en-CA" altLang="en-US" dirty="0"/>
              <a:t>PAY ATTENTION TO OTHERS</a:t>
            </a:r>
          </a:p>
          <a:p>
            <a:pPr lvl="1">
              <a:defRPr/>
            </a:pPr>
            <a:r>
              <a:rPr lang="en-CA" altLang="en-US" dirty="0"/>
              <a:t>They might not pay attention to you</a:t>
            </a:r>
          </a:p>
        </p:txBody>
      </p:sp>
    </p:spTree>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148D1E5A-8A5E-411D-9FAE-3B7D2D8417B0}"/>
              </a:ext>
            </a:extLst>
          </p:cNvPr>
          <p:cNvSpPr>
            <a:spLocks noGrp="1"/>
          </p:cNvSpPr>
          <p:nvPr>
            <p:ph type="title"/>
          </p:nvPr>
        </p:nvSpPr>
        <p:spPr/>
        <p:txBody>
          <a:bodyPr/>
          <a:lstStyle/>
          <a:p>
            <a:r>
              <a:rPr lang="en-CA" altLang="en-US"/>
              <a:t>ATTIRE</a:t>
            </a:r>
            <a:endParaRPr lang="en-US" altLang="en-US"/>
          </a:p>
        </p:txBody>
      </p:sp>
      <p:sp>
        <p:nvSpPr>
          <p:cNvPr id="3" name="Content Placeholder 2">
            <a:extLst>
              <a:ext uri="{FF2B5EF4-FFF2-40B4-BE49-F238E27FC236}">
                <a16:creationId xmlns:a16="http://schemas.microsoft.com/office/drawing/2014/main" id="{60475BD9-1821-453B-A930-A9F201927E60}"/>
              </a:ext>
            </a:extLst>
          </p:cNvPr>
          <p:cNvSpPr>
            <a:spLocks noGrp="1"/>
          </p:cNvSpPr>
          <p:nvPr>
            <p:ph idx="1"/>
          </p:nvPr>
        </p:nvSpPr>
        <p:spPr>
          <a:xfrm>
            <a:off x="457200" y="1295400"/>
            <a:ext cx="8229600" cy="4525963"/>
          </a:xfrm>
        </p:spPr>
        <p:txBody>
          <a:bodyPr/>
          <a:lstStyle/>
          <a:p>
            <a:pPr>
              <a:defRPr/>
            </a:pPr>
            <a:r>
              <a:rPr lang="en-US" altLang="en-US" dirty="0"/>
              <a:t>NO JEWELRY</a:t>
            </a:r>
          </a:p>
          <a:p>
            <a:pPr lvl="1">
              <a:defRPr/>
            </a:pPr>
            <a:r>
              <a:rPr lang="en-CA" altLang="en-US" dirty="0"/>
              <a:t>Rings, bracelets, necklaces,</a:t>
            </a:r>
          </a:p>
          <a:p>
            <a:pPr marL="457200" lvl="1" indent="0">
              <a:buFontTx/>
              <a:buNone/>
              <a:defRPr/>
            </a:pPr>
            <a:r>
              <a:rPr lang="en-CA" altLang="en-US" dirty="0"/>
              <a:t>   ties, etc.</a:t>
            </a:r>
            <a:endParaRPr lang="en-US" altLang="en-US" dirty="0"/>
          </a:p>
          <a:p>
            <a:pPr>
              <a:defRPr/>
            </a:pPr>
            <a:endParaRPr lang="en-US" altLang="en-US" dirty="0"/>
          </a:p>
          <a:p>
            <a:pPr>
              <a:defRPr/>
            </a:pPr>
            <a:r>
              <a:rPr lang="en-US" altLang="en-US" dirty="0"/>
              <a:t>NO LOOSE CLOTHING</a:t>
            </a:r>
          </a:p>
          <a:p>
            <a:pPr lvl="1">
              <a:defRPr/>
            </a:pPr>
            <a:r>
              <a:rPr lang="en-CA" altLang="en-US" dirty="0"/>
              <a:t>Hoodie strings, baggy clothes, earphones, </a:t>
            </a:r>
            <a:r>
              <a:rPr lang="en-CA" altLang="en-US" dirty="0" err="1"/>
              <a:t>etc</a:t>
            </a:r>
            <a:endParaRPr lang="en-US" altLang="en-US" dirty="0"/>
          </a:p>
        </p:txBody>
      </p:sp>
      <p:pic>
        <p:nvPicPr>
          <p:cNvPr id="5124" name="Picture 7" descr="http://www.mysafetylabels.com/img/lg/L/No-Loose-Clothing-Safety-Label-LB-0385.gif">
            <a:extLst>
              <a:ext uri="{FF2B5EF4-FFF2-40B4-BE49-F238E27FC236}">
                <a16:creationId xmlns:a16="http://schemas.microsoft.com/office/drawing/2014/main" id="{A3FAAF9C-91FA-4677-90AC-D32EFF2BDF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7063" y="5105400"/>
            <a:ext cx="343693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2DF58EA-9538-4E50-A403-07BA18B44E86}"/>
              </a:ext>
            </a:extLst>
          </p:cNvPr>
          <p:cNvSpPr>
            <a:spLocks noGrp="1"/>
          </p:cNvSpPr>
          <p:nvPr>
            <p:ph type="title"/>
          </p:nvPr>
        </p:nvSpPr>
        <p:spPr/>
        <p:txBody>
          <a:bodyPr/>
          <a:lstStyle/>
          <a:p>
            <a:r>
              <a:rPr lang="en-US" altLang="en-US"/>
              <a:t>ATTIRE</a:t>
            </a:r>
          </a:p>
        </p:txBody>
      </p:sp>
      <p:sp>
        <p:nvSpPr>
          <p:cNvPr id="3" name="Content Placeholder 2">
            <a:extLst>
              <a:ext uri="{FF2B5EF4-FFF2-40B4-BE49-F238E27FC236}">
                <a16:creationId xmlns:a16="http://schemas.microsoft.com/office/drawing/2014/main" id="{3FD72749-FF86-49B5-94DD-73D33FC01DDB}"/>
              </a:ext>
            </a:extLst>
          </p:cNvPr>
          <p:cNvSpPr>
            <a:spLocks noGrp="1"/>
          </p:cNvSpPr>
          <p:nvPr>
            <p:ph idx="1"/>
          </p:nvPr>
        </p:nvSpPr>
        <p:spPr/>
        <p:txBody>
          <a:bodyPr/>
          <a:lstStyle/>
          <a:p>
            <a:pPr>
              <a:defRPr/>
            </a:pPr>
            <a:r>
              <a:rPr lang="en-US" altLang="en-US" dirty="0"/>
              <a:t>NO LONG HAIR</a:t>
            </a:r>
          </a:p>
          <a:p>
            <a:pPr lvl="1">
              <a:defRPr/>
            </a:pPr>
            <a:r>
              <a:rPr lang="en-CA" altLang="en-US" dirty="0"/>
              <a:t>Tie it back</a:t>
            </a:r>
          </a:p>
          <a:p>
            <a:pPr>
              <a:defRPr/>
            </a:pPr>
            <a:endParaRPr lang="en-CA" altLang="en-US" dirty="0"/>
          </a:p>
          <a:p>
            <a:pPr>
              <a:defRPr/>
            </a:pPr>
            <a:r>
              <a:rPr lang="en-CA" altLang="en-US" dirty="0"/>
              <a:t>WEAR NATURAL FIBER</a:t>
            </a:r>
          </a:p>
          <a:p>
            <a:pPr marL="0" indent="0">
              <a:buFontTx/>
              <a:buNone/>
              <a:defRPr/>
            </a:pPr>
            <a:r>
              <a:rPr lang="en-CA" altLang="en-US" dirty="0"/>
              <a:t>   CLOTHING</a:t>
            </a:r>
          </a:p>
          <a:p>
            <a:pPr lvl="1">
              <a:defRPr/>
            </a:pPr>
            <a:r>
              <a:rPr lang="en-CA" altLang="en-US" dirty="0"/>
              <a:t>Cotton, leather, etc.</a:t>
            </a:r>
            <a:endParaRPr lang="en-US" dirty="0"/>
          </a:p>
        </p:txBody>
      </p:sp>
      <p:pic>
        <p:nvPicPr>
          <p:cNvPr id="6148" name="Picture 5" descr="http://www.tc.gc.ca/media/images/marinesafety/image113.gif">
            <a:extLst>
              <a:ext uri="{FF2B5EF4-FFF2-40B4-BE49-F238E27FC236}">
                <a16:creationId xmlns:a16="http://schemas.microsoft.com/office/drawing/2014/main" id="{F8F60FA3-B1EC-4E71-986C-087CC7C107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417638"/>
            <a:ext cx="3100388" cy="282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54023AB0-C4FA-4F1A-814B-A0E86AADD988}"/>
              </a:ext>
            </a:extLst>
          </p:cNvPr>
          <p:cNvSpPr>
            <a:spLocks noGrp="1"/>
          </p:cNvSpPr>
          <p:nvPr>
            <p:ph type="title"/>
          </p:nvPr>
        </p:nvSpPr>
        <p:spPr/>
        <p:txBody>
          <a:bodyPr/>
          <a:lstStyle/>
          <a:p>
            <a:r>
              <a:rPr lang="en-CA" altLang="en-US"/>
              <a:t>PROCEDURAL</a:t>
            </a:r>
            <a:endParaRPr lang="en-US" altLang="en-US"/>
          </a:p>
        </p:txBody>
      </p:sp>
      <p:sp>
        <p:nvSpPr>
          <p:cNvPr id="3" name="Content Placeholder 2">
            <a:extLst>
              <a:ext uri="{FF2B5EF4-FFF2-40B4-BE49-F238E27FC236}">
                <a16:creationId xmlns:a16="http://schemas.microsoft.com/office/drawing/2014/main" id="{56CF8424-1E27-4C09-A078-2B36DE2348FF}"/>
              </a:ext>
            </a:extLst>
          </p:cNvPr>
          <p:cNvSpPr>
            <a:spLocks noGrp="1"/>
          </p:cNvSpPr>
          <p:nvPr>
            <p:ph idx="1"/>
          </p:nvPr>
        </p:nvSpPr>
        <p:spPr/>
        <p:txBody>
          <a:bodyPr/>
          <a:lstStyle/>
          <a:p>
            <a:r>
              <a:rPr lang="en-US" altLang="en-US" dirty="0"/>
              <a:t>WORK CLEAN &amp; HELP CLEAN</a:t>
            </a:r>
          </a:p>
          <a:p>
            <a:pPr lvl="1"/>
            <a:r>
              <a:rPr lang="en-US" altLang="en-US" dirty="0"/>
              <a:t>A clean shop is a safe shop</a:t>
            </a:r>
            <a:endParaRPr lang="en-CA" altLang="en-US" dirty="0"/>
          </a:p>
          <a:p>
            <a:endParaRPr lang="en-CA" altLang="en-US" dirty="0"/>
          </a:p>
          <a:p>
            <a:r>
              <a:rPr lang="en-CA" altLang="en-US" dirty="0"/>
              <a:t>NO DISTRACTIONS</a:t>
            </a:r>
          </a:p>
          <a:p>
            <a:pPr lvl="1"/>
            <a:r>
              <a:rPr lang="en-CA" altLang="en-US" dirty="0"/>
              <a:t>Ear buds, daydreaming, under influence of…?</a:t>
            </a:r>
          </a:p>
        </p:txBody>
      </p:sp>
      <p:pic>
        <p:nvPicPr>
          <p:cNvPr id="7172" name="Picture 6">
            <a:extLst>
              <a:ext uri="{FF2B5EF4-FFF2-40B4-BE49-F238E27FC236}">
                <a16:creationId xmlns:a16="http://schemas.microsoft.com/office/drawing/2014/main" id="{906E5C66-E933-4776-9378-A04CC97730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49530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7">
            <a:extLst>
              <a:ext uri="{FF2B5EF4-FFF2-40B4-BE49-F238E27FC236}">
                <a16:creationId xmlns:a16="http://schemas.microsoft.com/office/drawing/2014/main" id="{9414F2AD-D2A2-42D3-B726-EF24687B8B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3716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78AB5CD-E79C-4820-AE4D-9B7653B3623E}"/>
              </a:ext>
            </a:extLst>
          </p:cNvPr>
          <p:cNvSpPr>
            <a:spLocks noGrp="1"/>
          </p:cNvSpPr>
          <p:nvPr>
            <p:ph type="title"/>
          </p:nvPr>
        </p:nvSpPr>
        <p:spPr/>
        <p:txBody>
          <a:bodyPr/>
          <a:lstStyle/>
          <a:p>
            <a:r>
              <a:rPr lang="en-US" altLang="en-US"/>
              <a:t>PROCEDURAL</a:t>
            </a:r>
          </a:p>
        </p:txBody>
      </p:sp>
      <p:sp>
        <p:nvSpPr>
          <p:cNvPr id="3" name="Content Placeholder 2">
            <a:extLst>
              <a:ext uri="{FF2B5EF4-FFF2-40B4-BE49-F238E27FC236}">
                <a16:creationId xmlns:a16="http://schemas.microsoft.com/office/drawing/2014/main" id="{844DE8B0-565F-46ED-9651-B89D9FEDF129}"/>
              </a:ext>
            </a:extLst>
          </p:cNvPr>
          <p:cNvSpPr>
            <a:spLocks noGrp="1"/>
          </p:cNvSpPr>
          <p:nvPr>
            <p:ph idx="1"/>
          </p:nvPr>
        </p:nvSpPr>
        <p:spPr/>
        <p:txBody>
          <a:bodyPr/>
          <a:lstStyle/>
          <a:p>
            <a:pPr>
              <a:defRPr/>
            </a:pPr>
            <a:r>
              <a:rPr lang="en-CA" altLang="en-US" dirty="0"/>
              <a:t>ASK FOR HELP or DEMOS</a:t>
            </a:r>
          </a:p>
          <a:p>
            <a:pPr lvl="1">
              <a:defRPr/>
            </a:pPr>
            <a:r>
              <a:rPr lang="en-CA" altLang="en-US" dirty="0"/>
              <a:t>I love the “teaching” part of my job</a:t>
            </a:r>
          </a:p>
          <a:p>
            <a:pPr>
              <a:defRPr/>
            </a:pPr>
            <a:endParaRPr lang="en-US" dirty="0"/>
          </a:p>
          <a:p>
            <a:pPr>
              <a:defRPr/>
            </a:pPr>
            <a:r>
              <a:rPr lang="en-US" dirty="0"/>
              <a:t>LOCKOUT or UNPLUG the machine when making adjustments</a:t>
            </a:r>
          </a:p>
          <a:p>
            <a:pPr lvl="1">
              <a:defRPr/>
            </a:pPr>
            <a:r>
              <a:rPr lang="en-CA" dirty="0">
                <a:ea typeface="+mn-ea"/>
                <a:cs typeface="+mn-cs"/>
              </a:rPr>
              <a:t>No accidental “turn on”</a:t>
            </a:r>
            <a:endParaRPr lang="en-US" dirty="0"/>
          </a:p>
        </p:txBody>
      </p:sp>
      <p:pic>
        <p:nvPicPr>
          <p:cNvPr id="8196" name="Picture 4">
            <a:extLst>
              <a:ext uri="{FF2B5EF4-FFF2-40B4-BE49-F238E27FC236}">
                <a16:creationId xmlns:a16="http://schemas.microsoft.com/office/drawing/2014/main" id="{D071E95F-3D12-41E7-A985-8D44A3737F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267200"/>
            <a:ext cx="2243138"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EEEFBB3-4766-47B3-BC26-5896869FF151}"/>
              </a:ext>
            </a:extLst>
          </p:cNvPr>
          <p:cNvSpPr>
            <a:spLocks noGrp="1"/>
          </p:cNvSpPr>
          <p:nvPr>
            <p:ph type="title"/>
          </p:nvPr>
        </p:nvSpPr>
        <p:spPr/>
        <p:txBody>
          <a:bodyPr/>
          <a:lstStyle/>
          <a:p>
            <a:r>
              <a:rPr lang="en-CA" altLang="en-US"/>
              <a:t>PROCEDURAL</a:t>
            </a:r>
            <a:endParaRPr lang="en-US" altLang="en-US"/>
          </a:p>
        </p:txBody>
      </p:sp>
      <p:sp>
        <p:nvSpPr>
          <p:cNvPr id="3" name="Content Placeholder 2">
            <a:extLst>
              <a:ext uri="{FF2B5EF4-FFF2-40B4-BE49-F238E27FC236}">
                <a16:creationId xmlns:a16="http://schemas.microsoft.com/office/drawing/2014/main" id="{F0AC5FE1-BBB6-4316-BCCC-1ED2D0176088}"/>
              </a:ext>
            </a:extLst>
          </p:cNvPr>
          <p:cNvSpPr>
            <a:spLocks noGrp="1"/>
          </p:cNvSpPr>
          <p:nvPr>
            <p:ph idx="1"/>
          </p:nvPr>
        </p:nvSpPr>
        <p:spPr/>
        <p:txBody>
          <a:bodyPr/>
          <a:lstStyle/>
          <a:p>
            <a:pPr>
              <a:defRPr/>
            </a:pPr>
            <a:r>
              <a:rPr lang="en-US" dirty="0"/>
              <a:t>STAND AN ARM’S LENGTH AWAY</a:t>
            </a:r>
          </a:p>
          <a:p>
            <a:pPr lvl="1">
              <a:defRPr/>
            </a:pPr>
            <a:r>
              <a:rPr lang="en-US" dirty="0">
                <a:ea typeface="+mn-ea"/>
                <a:cs typeface="+mn-cs"/>
              </a:rPr>
              <a:t>If the operator could punch you, you’re too close, give them room</a:t>
            </a:r>
          </a:p>
          <a:p>
            <a:pPr>
              <a:defRPr/>
            </a:pPr>
            <a:endParaRPr lang="en-CA" dirty="0"/>
          </a:p>
          <a:p>
            <a:pPr>
              <a:defRPr/>
            </a:pPr>
            <a:r>
              <a:rPr lang="en-CA" dirty="0"/>
              <a:t>KEEP FINGERS A HAND WIDTH’S AWAY FROM CUTTERS</a:t>
            </a:r>
          </a:p>
          <a:p>
            <a:pPr lvl="1">
              <a:defRPr/>
            </a:pPr>
            <a:r>
              <a:rPr lang="en-CA" dirty="0">
                <a:ea typeface="+mn-ea"/>
                <a:cs typeface="+mn-cs"/>
              </a:rPr>
              <a:t>“No Finger Zone”</a:t>
            </a:r>
            <a:endParaRPr lang="en-US" dirty="0">
              <a:ea typeface="+mn-ea"/>
              <a:cs typeface="+mn-cs"/>
            </a:endParaRPr>
          </a:p>
        </p:txBody>
      </p:sp>
      <p:pic>
        <p:nvPicPr>
          <p:cNvPr id="9220" name="Picture 1">
            <a:extLst>
              <a:ext uri="{FF2B5EF4-FFF2-40B4-BE49-F238E27FC236}">
                <a16:creationId xmlns:a16="http://schemas.microsoft.com/office/drawing/2014/main" id="{E609EEBE-26B1-453A-9583-4803494F53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4646613"/>
            <a:ext cx="1982788" cy="198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7908</TotalTime>
  <Words>888</Words>
  <Application>Microsoft Office PowerPoint</Application>
  <PresentationFormat>On-screen Show (4:3)</PresentationFormat>
  <Paragraphs>185</Paragraphs>
  <Slides>38</Slides>
  <Notes>4</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Calibri</vt:lpstr>
      <vt:lpstr>Default Design</vt:lpstr>
      <vt:lpstr>METAL SHOP SAFETY</vt:lpstr>
      <vt:lpstr>PowerPoint Presentation</vt:lpstr>
      <vt:lpstr>BEHAVIOUR</vt:lpstr>
      <vt:lpstr>BEHAVIOUR</vt:lpstr>
      <vt:lpstr>ATTIRE</vt:lpstr>
      <vt:lpstr>ATTIRE</vt:lpstr>
      <vt:lpstr>PROCEDURAL</vt:lpstr>
      <vt:lpstr>PROCEDURAL</vt:lpstr>
      <vt:lpstr>PROCEDURAL</vt:lpstr>
      <vt:lpstr>SAFETY EQUIPMENT</vt:lpstr>
      <vt:lpstr>SAFETY EQUIPMENT</vt:lpstr>
      <vt:lpstr>TOOLS</vt:lpstr>
      <vt:lpstr>AVIATION SNIPS</vt:lpstr>
      <vt:lpstr>SIDE CUTTERS</vt:lpstr>
      <vt:lpstr>ADJUSTABLE WRENCH</vt:lpstr>
      <vt:lpstr>VISE</vt:lpstr>
      <vt:lpstr>ANVIL</vt:lpstr>
      <vt:lpstr>BALL PEEN HAMMER</vt:lpstr>
      <vt:lpstr>CENTER PUNCH</vt:lpstr>
      <vt:lpstr>CROSS PEEN HAMMER</vt:lpstr>
      <vt:lpstr>FOOT SHEAR</vt:lpstr>
      <vt:lpstr>JEWELRY SAW</vt:lpstr>
      <vt:lpstr>PowerPoint Presentation</vt:lpstr>
      <vt:lpstr>FILE</vt:lpstr>
      <vt:lpstr>HAND DRILL &amp; DRILL PRESS</vt:lpstr>
      <vt:lpstr>HAND DRILL &amp; DRILL PRESS</vt:lpstr>
      <vt:lpstr>BUFFING WHEEL</vt:lpstr>
      <vt:lpstr>LATHE</vt:lpstr>
      <vt:lpstr>LATHE</vt:lpstr>
      <vt:lpstr>PowerPoint Presentation</vt:lpstr>
      <vt:lpstr>LATHE</vt:lpstr>
      <vt:lpstr>LATHE</vt:lpstr>
      <vt:lpstr>MILLING MACHINE</vt:lpstr>
      <vt:lpstr>MILLING MACHINE</vt:lpstr>
      <vt:lpstr>MILLING MACHINE</vt:lpstr>
      <vt:lpstr>BELT SANDER</vt:lpstr>
      <vt:lpstr>BLACKSMITH FORGE</vt:lpstr>
      <vt:lpstr>PowerPoint Presentation</vt:lpstr>
    </vt:vector>
  </TitlesOfParts>
  <Company>School District 23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 TOOLS</dc:title>
  <dc:creator>SD23</dc:creator>
  <cp:lastModifiedBy>Greg Wellwood</cp:lastModifiedBy>
  <cp:revision>58</cp:revision>
  <dcterms:created xsi:type="dcterms:W3CDTF">2006-10-25T21:41:39Z</dcterms:created>
  <dcterms:modified xsi:type="dcterms:W3CDTF">2025-02-06T19:01:13Z</dcterms:modified>
</cp:coreProperties>
</file>