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3"/>
  </p:notesMasterIdLst>
  <p:sldIdLst>
    <p:sldId id="328" r:id="rId3"/>
    <p:sldId id="325" r:id="rId4"/>
    <p:sldId id="256" r:id="rId5"/>
    <p:sldId id="344" r:id="rId6"/>
    <p:sldId id="345" r:id="rId7"/>
    <p:sldId id="314" r:id="rId8"/>
    <p:sldId id="315" r:id="rId9"/>
    <p:sldId id="346" r:id="rId10"/>
    <p:sldId id="316" r:id="rId11"/>
    <p:sldId id="327" r:id="rId12"/>
    <p:sldId id="319" r:id="rId13"/>
    <p:sldId id="326" r:id="rId14"/>
    <p:sldId id="317" r:id="rId15"/>
    <p:sldId id="318" r:id="rId16"/>
    <p:sldId id="320" r:id="rId17"/>
    <p:sldId id="308" r:id="rId18"/>
    <p:sldId id="343" r:id="rId19"/>
    <p:sldId id="309" r:id="rId20"/>
    <p:sldId id="335" r:id="rId21"/>
    <p:sldId id="347" r:id="rId22"/>
    <p:sldId id="334" r:id="rId23"/>
    <p:sldId id="310" r:id="rId24"/>
    <p:sldId id="330" r:id="rId25"/>
    <p:sldId id="331" r:id="rId26"/>
    <p:sldId id="311" r:id="rId27"/>
    <p:sldId id="312" r:id="rId28"/>
    <p:sldId id="313" r:id="rId29"/>
    <p:sldId id="341" r:id="rId30"/>
    <p:sldId id="329" r:id="rId31"/>
    <p:sldId id="342" r:id="rId32"/>
    <p:sldId id="297" r:id="rId33"/>
    <p:sldId id="303" r:id="rId34"/>
    <p:sldId id="336" r:id="rId35"/>
    <p:sldId id="298" r:id="rId36"/>
    <p:sldId id="348" r:id="rId37"/>
    <p:sldId id="337" r:id="rId38"/>
    <p:sldId id="321" r:id="rId39"/>
    <p:sldId id="301" r:id="rId40"/>
    <p:sldId id="300" r:id="rId41"/>
    <p:sldId id="322"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50" autoAdjust="0"/>
    <p:restoredTop sz="81518" autoAdjust="0"/>
  </p:normalViewPr>
  <p:slideViewPr>
    <p:cSldViewPr>
      <p:cViewPr varScale="1">
        <p:scale>
          <a:sx n="56" d="100"/>
          <a:sy n="56" d="100"/>
        </p:scale>
        <p:origin x="1470"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103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 Wellwood" userId="70da65a3-cd2d-437c-b049-a4eab75c7980" providerId="ADAL" clId="{6A8A3872-27B4-4D3F-838D-E052AE0FDEF8}"/>
    <pc:docChg chg="undo redo custSel addSld delSld modSld sldOrd">
      <pc:chgData name="Greg Wellwood" userId="70da65a3-cd2d-437c-b049-a4eab75c7980" providerId="ADAL" clId="{6A8A3872-27B4-4D3F-838D-E052AE0FDEF8}" dt="2026-03-03T17:16:48.898" v="6579" actId="113"/>
      <pc:docMkLst>
        <pc:docMk/>
      </pc:docMkLst>
      <pc:sldChg chg="delSp modSp mod">
        <pc:chgData name="Greg Wellwood" userId="70da65a3-cd2d-437c-b049-a4eab75c7980" providerId="ADAL" clId="{6A8A3872-27B4-4D3F-838D-E052AE0FDEF8}" dt="2026-03-03T17:16:48.898" v="6579" actId="113"/>
        <pc:sldMkLst>
          <pc:docMk/>
          <pc:sldMk cId="3768737949" sldId="298"/>
        </pc:sldMkLst>
        <pc:spChg chg="mod">
          <ac:chgData name="Greg Wellwood" userId="70da65a3-cd2d-437c-b049-a4eab75c7980" providerId="ADAL" clId="{6A8A3872-27B4-4D3F-838D-E052AE0FDEF8}" dt="2026-03-03T17:16:48.898" v="6579" actId="113"/>
          <ac:spMkLst>
            <pc:docMk/>
            <pc:sldMk cId="3768737949" sldId="298"/>
            <ac:spMk id="3" creationId="{D9A99C5D-38D1-42C5-9205-3E9A070084D1}"/>
          </ac:spMkLst>
        </pc:spChg>
      </pc:sldChg>
      <pc:sldChg chg="modSp mod">
        <pc:chgData name="Greg Wellwood" userId="70da65a3-cd2d-437c-b049-a4eab75c7980" providerId="ADAL" clId="{6A8A3872-27B4-4D3F-838D-E052AE0FDEF8}" dt="2026-02-11T21:27:11.188" v="6312" actId="114"/>
        <pc:sldMkLst>
          <pc:docMk/>
          <pc:sldMk cId="4156586562" sldId="311"/>
        </pc:sldMkLst>
        <pc:spChg chg="mod">
          <ac:chgData name="Greg Wellwood" userId="70da65a3-cd2d-437c-b049-a4eab75c7980" providerId="ADAL" clId="{6A8A3872-27B4-4D3F-838D-E052AE0FDEF8}" dt="2026-02-11T21:27:11.188" v="6312" actId="114"/>
          <ac:spMkLst>
            <pc:docMk/>
            <pc:sldMk cId="4156586562" sldId="311"/>
            <ac:spMk id="3" creationId="{734C53EA-C5F5-6138-02CD-23983F5CA854}"/>
          </ac:spMkLst>
        </pc:spChg>
      </pc:sldChg>
      <pc:sldChg chg="modSp mod">
        <pc:chgData name="Greg Wellwood" userId="70da65a3-cd2d-437c-b049-a4eab75c7980" providerId="ADAL" clId="{6A8A3872-27B4-4D3F-838D-E052AE0FDEF8}" dt="2026-02-11T21:28:18.253" v="6342" actId="114"/>
        <pc:sldMkLst>
          <pc:docMk/>
          <pc:sldMk cId="714022247" sldId="312"/>
        </pc:sldMkLst>
        <pc:spChg chg="mod">
          <ac:chgData name="Greg Wellwood" userId="70da65a3-cd2d-437c-b049-a4eab75c7980" providerId="ADAL" clId="{6A8A3872-27B4-4D3F-838D-E052AE0FDEF8}" dt="2026-02-11T21:28:18.253" v="6342" actId="114"/>
          <ac:spMkLst>
            <pc:docMk/>
            <pc:sldMk cId="714022247" sldId="312"/>
            <ac:spMk id="3" creationId="{69F50B00-F084-FA61-4FBE-8AC6EA7D31A9}"/>
          </ac:spMkLst>
        </pc:spChg>
      </pc:sldChg>
      <pc:sldChg chg="modSp mod">
        <pc:chgData name="Greg Wellwood" userId="70da65a3-cd2d-437c-b049-a4eab75c7980" providerId="ADAL" clId="{6A8A3872-27B4-4D3F-838D-E052AE0FDEF8}" dt="2026-03-03T17:13:17.913" v="6504" actId="113"/>
        <pc:sldMkLst>
          <pc:docMk/>
          <pc:sldMk cId="3564331575" sldId="313"/>
        </pc:sldMkLst>
        <pc:spChg chg="mod">
          <ac:chgData name="Greg Wellwood" userId="70da65a3-cd2d-437c-b049-a4eab75c7980" providerId="ADAL" clId="{6A8A3872-27B4-4D3F-838D-E052AE0FDEF8}" dt="2026-03-03T17:13:17.913" v="6504" actId="113"/>
          <ac:spMkLst>
            <pc:docMk/>
            <pc:sldMk cId="3564331575" sldId="313"/>
            <ac:spMk id="3" creationId="{E5DB099C-EA77-59D9-CF37-C0F523A20826}"/>
          </ac:spMkLst>
        </pc:spChg>
      </pc:sldChg>
      <pc:sldChg chg="modSp mod">
        <pc:chgData name="Greg Wellwood" userId="70da65a3-cd2d-437c-b049-a4eab75c7980" providerId="ADAL" clId="{6A8A3872-27B4-4D3F-838D-E052AE0FDEF8}" dt="2026-02-11T21:22:22.560" v="6217" actId="403"/>
        <pc:sldMkLst>
          <pc:docMk/>
          <pc:sldMk cId="4208111797" sldId="314"/>
        </pc:sldMkLst>
        <pc:spChg chg="mod">
          <ac:chgData name="Greg Wellwood" userId="70da65a3-cd2d-437c-b049-a4eab75c7980" providerId="ADAL" clId="{6A8A3872-27B4-4D3F-838D-E052AE0FDEF8}" dt="2026-02-11T21:22:22.560" v="6217" actId="403"/>
          <ac:spMkLst>
            <pc:docMk/>
            <pc:sldMk cId="4208111797" sldId="314"/>
            <ac:spMk id="3" creationId="{9C4DDB8F-5AB1-10C8-9C4B-1ABA9874FD42}"/>
          </ac:spMkLst>
        </pc:spChg>
      </pc:sldChg>
      <pc:sldChg chg="modSp mod">
        <pc:chgData name="Greg Wellwood" userId="70da65a3-cd2d-437c-b049-a4eab75c7980" providerId="ADAL" clId="{6A8A3872-27B4-4D3F-838D-E052AE0FDEF8}" dt="2026-02-11T21:23:09.925" v="6227" actId="14100"/>
        <pc:sldMkLst>
          <pc:docMk/>
          <pc:sldMk cId="614885803" sldId="315"/>
        </pc:sldMkLst>
        <pc:spChg chg="mod">
          <ac:chgData name="Greg Wellwood" userId="70da65a3-cd2d-437c-b049-a4eab75c7980" providerId="ADAL" clId="{6A8A3872-27B4-4D3F-838D-E052AE0FDEF8}" dt="2026-02-11T21:23:09.925" v="6227" actId="14100"/>
          <ac:spMkLst>
            <pc:docMk/>
            <pc:sldMk cId="614885803" sldId="315"/>
            <ac:spMk id="3" creationId="{19B71551-64BA-7CF3-5429-35C79118A2E7}"/>
          </ac:spMkLst>
        </pc:spChg>
      </pc:sldChg>
      <pc:sldChg chg="modSp mod">
        <pc:chgData name="Greg Wellwood" userId="70da65a3-cd2d-437c-b049-a4eab75c7980" providerId="ADAL" clId="{6A8A3872-27B4-4D3F-838D-E052AE0FDEF8}" dt="2026-02-11T21:24:27.679" v="6282" actId="1076"/>
        <pc:sldMkLst>
          <pc:docMk/>
          <pc:sldMk cId="3409812728" sldId="316"/>
        </pc:sldMkLst>
        <pc:picChg chg="mod">
          <ac:chgData name="Greg Wellwood" userId="70da65a3-cd2d-437c-b049-a4eab75c7980" providerId="ADAL" clId="{6A8A3872-27B4-4D3F-838D-E052AE0FDEF8}" dt="2026-02-11T21:24:27.679" v="6282" actId="1076"/>
          <ac:picMkLst>
            <pc:docMk/>
            <pc:sldMk cId="3409812728" sldId="316"/>
            <ac:picMk id="1028" creationId="{42887174-CD99-6FCD-218C-188EE9F1DE1F}"/>
          </ac:picMkLst>
        </pc:picChg>
      </pc:sldChg>
      <pc:sldChg chg="modSp mod ord">
        <pc:chgData name="Greg Wellwood" userId="70da65a3-cd2d-437c-b049-a4eab75c7980" providerId="ADAL" clId="{6A8A3872-27B4-4D3F-838D-E052AE0FDEF8}" dt="2026-03-03T17:08:25.855" v="6363" actId="20577"/>
        <pc:sldMkLst>
          <pc:docMk/>
          <pc:sldMk cId="1009801154" sldId="319"/>
        </pc:sldMkLst>
        <pc:spChg chg="mod">
          <ac:chgData name="Greg Wellwood" userId="70da65a3-cd2d-437c-b049-a4eab75c7980" providerId="ADAL" clId="{6A8A3872-27B4-4D3F-838D-E052AE0FDEF8}" dt="2026-03-03T17:08:25.855" v="6363" actId="20577"/>
          <ac:spMkLst>
            <pc:docMk/>
            <pc:sldMk cId="1009801154" sldId="319"/>
            <ac:spMk id="3" creationId="{CD925382-CE1C-1DCD-0DEF-A1BC32E2E8F3}"/>
          </ac:spMkLst>
        </pc:spChg>
      </pc:sldChg>
      <pc:sldChg chg="modSp mod modNotesTx">
        <pc:chgData name="Greg Wellwood" userId="70da65a3-cd2d-437c-b049-a4eab75c7980" providerId="ADAL" clId="{6A8A3872-27B4-4D3F-838D-E052AE0FDEF8}" dt="2026-03-03T17:16:30.685" v="6575" actId="14100"/>
        <pc:sldMkLst>
          <pc:docMk/>
          <pc:sldMk cId="2234688913" sldId="321"/>
        </pc:sldMkLst>
        <pc:spChg chg="mod">
          <ac:chgData name="Greg Wellwood" userId="70da65a3-cd2d-437c-b049-a4eab75c7980" providerId="ADAL" clId="{6A8A3872-27B4-4D3F-838D-E052AE0FDEF8}" dt="2026-03-03T17:16:30.685" v="6575" actId="14100"/>
          <ac:spMkLst>
            <pc:docMk/>
            <pc:sldMk cId="2234688913" sldId="321"/>
            <ac:spMk id="3" creationId="{CC77495F-EA79-9078-90A6-DDBEE0BBC5B0}"/>
          </ac:spMkLst>
        </pc:spChg>
      </pc:sldChg>
      <pc:sldChg chg="addSp modSp new mod ord modNotesTx">
        <pc:chgData name="Greg Wellwood" userId="70da65a3-cd2d-437c-b049-a4eab75c7980" providerId="ADAL" clId="{6A8A3872-27B4-4D3F-838D-E052AE0FDEF8}" dt="2026-02-11T21:26:17.713" v="6299" actId="1035"/>
        <pc:sldMkLst>
          <pc:docMk/>
          <pc:sldMk cId="204282391" sldId="334"/>
        </pc:sldMkLst>
        <pc:spChg chg="mod">
          <ac:chgData name="Greg Wellwood" userId="70da65a3-cd2d-437c-b049-a4eab75c7980" providerId="ADAL" clId="{6A8A3872-27B4-4D3F-838D-E052AE0FDEF8}" dt="2026-02-11T21:26:17.713" v="6299" actId="1035"/>
          <ac:spMkLst>
            <pc:docMk/>
            <pc:sldMk cId="204282391" sldId="334"/>
            <ac:spMk id="3" creationId="{0ABE2061-C3D5-2513-3203-29F43EF4316E}"/>
          </ac:spMkLst>
        </pc:spChg>
      </pc:sldChg>
      <pc:sldChg chg="modSp new mod modNotesTx">
        <pc:chgData name="Greg Wellwood" userId="70da65a3-cd2d-437c-b049-a4eab75c7980" providerId="ADAL" clId="{6A8A3872-27B4-4D3F-838D-E052AE0FDEF8}" dt="2026-03-03T17:12:11.911" v="6502" actId="14100"/>
        <pc:sldMkLst>
          <pc:docMk/>
          <pc:sldMk cId="3522020427" sldId="335"/>
        </pc:sldMkLst>
        <pc:spChg chg="mod">
          <ac:chgData name="Greg Wellwood" userId="70da65a3-cd2d-437c-b049-a4eab75c7980" providerId="ADAL" clId="{6A8A3872-27B4-4D3F-838D-E052AE0FDEF8}" dt="2026-03-03T17:12:11.911" v="6502" actId="14100"/>
          <ac:spMkLst>
            <pc:docMk/>
            <pc:sldMk cId="3522020427" sldId="335"/>
            <ac:spMk id="3" creationId="{0CB241FC-C0AC-3284-319A-879E21B88FB9}"/>
          </ac:spMkLst>
        </pc:spChg>
      </pc:sldChg>
      <pc:sldChg chg="modSp new mod modNotesTx">
        <pc:chgData name="Greg Wellwood" userId="70da65a3-cd2d-437c-b049-a4eab75c7980" providerId="ADAL" clId="{6A8A3872-27B4-4D3F-838D-E052AE0FDEF8}" dt="2026-02-11T21:29:09.622" v="6349" actId="207"/>
        <pc:sldMkLst>
          <pc:docMk/>
          <pc:sldMk cId="2283239086" sldId="336"/>
        </pc:sldMkLst>
        <pc:spChg chg="mod">
          <ac:chgData name="Greg Wellwood" userId="70da65a3-cd2d-437c-b049-a4eab75c7980" providerId="ADAL" clId="{6A8A3872-27B4-4D3F-838D-E052AE0FDEF8}" dt="2026-02-11T21:29:09.622" v="6349" actId="207"/>
          <ac:spMkLst>
            <pc:docMk/>
            <pc:sldMk cId="2283239086" sldId="336"/>
            <ac:spMk id="3" creationId="{29C484E8-1292-D96A-4502-391C13A608E9}"/>
          </ac:spMkLst>
        </pc:spChg>
      </pc:sldChg>
      <pc:sldChg chg="modSp new mod">
        <pc:chgData name="Greg Wellwood" userId="70da65a3-cd2d-437c-b049-a4eab75c7980" providerId="ADAL" clId="{6A8A3872-27B4-4D3F-838D-E052AE0FDEF8}" dt="2026-02-11T21:20:39.183" v="6162" actId="115"/>
        <pc:sldMkLst>
          <pc:docMk/>
          <pc:sldMk cId="2083533861" sldId="344"/>
        </pc:sldMkLst>
        <pc:spChg chg="mod">
          <ac:chgData name="Greg Wellwood" userId="70da65a3-cd2d-437c-b049-a4eab75c7980" providerId="ADAL" clId="{6A8A3872-27B4-4D3F-838D-E052AE0FDEF8}" dt="2026-02-11T21:20:39.183" v="6162" actId="115"/>
          <ac:spMkLst>
            <pc:docMk/>
            <pc:sldMk cId="2083533861" sldId="344"/>
            <ac:spMk id="3" creationId="{0A3C181D-775A-CFCD-D1CF-F4119D7230DC}"/>
          </ac:spMkLst>
        </pc:spChg>
      </pc:sldChg>
      <pc:sldChg chg="modSp new mod">
        <pc:chgData name="Greg Wellwood" userId="70da65a3-cd2d-437c-b049-a4eab75c7980" providerId="ADAL" clId="{6A8A3872-27B4-4D3F-838D-E052AE0FDEF8}" dt="2026-02-11T21:20:59.409" v="6180" actId="20577"/>
        <pc:sldMkLst>
          <pc:docMk/>
          <pc:sldMk cId="31543122" sldId="345"/>
        </pc:sldMkLst>
        <pc:spChg chg="mod">
          <ac:chgData name="Greg Wellwood" userId="70da65a3-cd2d-437c-b049-a4eab75c7980" providerId="ADAL" clId="{6A8A3872-27B4-4D3F-838D-E052AE0FDEF8}" dt="2026-02-11T21:20:59.409" v="6180" actId="20577"/>
          <ac:spMkLst>
            <pc:docMk/>
            <pc:sldMk cId="31543122" sldId="345"/>
            <ac:spMk id="2" creationId="{43AE3030-7580-FF4E-C6B5-D1417785EAE1}"/>
          </ac:spMkLst>
        </pc:spChg>
        <pc:spChg chg="mod">
          <ac:chgData name="Greg Wellwood" userId="70da65a3-cd2d-437c-b049-a4eab75c7980" providerId="ADAL" clId="{6A8A3872-27B4-4D3F-838D-E052AE0FDEF8}" dt="2026-02-11T21:20:54.752" v="6170" actId="20577"/>
          <ac:spMkLst>
            <pc:docMk/>
            <pc:sldMk cId="31543122" sldId="345"/>
            <ac:spMk id="3" creationId="{37E1554F-19F8-BE11-3F08-6151C542128B}"/>
          </ac:spMkLst>
        </pc:spChg>
      </pc:sldChg>
      <pc:sldChg chg="modSp add mod">
        <pc:chgData name="Greg Wellwood" userId="70da65a3-cd2d-437c-b049-a4eab75c7980" providerId="ADAL" clId="{6A8A3872-27B4-4D3F-838D-E052AE0FDEF8}" dt="2026-02-11T21:24:10.124" v="6281" actId="1036"/>
        <pc:sldMkLst>
          <pc:docMk/>
          <pc:sldMk cId="2971268917" sldId="346"/>
        </pc:sldMkLst>
        <pc:spChg chg="mod">
          <ac:chgData name="Greg Wellwood" userId="70da65a3-cd2d-437c-b049-a4eab75c7980" providerId="ADAL" clId="{6A8A3872-27B4-4D3F-838D-E052AE0FDEF8}" dt="2026-02-11T21:24:10.124" v="6281" actId="1036"/>
          <ac:spMkLst>
            <pc:docMk/>
            <pc:sldMk cId="2971268917" sldId="346"/>
            <ac:spMk id="3" creationId="{8EA89AC6-6222-80F4-E705-0B9D7C6211BD}"/>
          </ac:spMkLst>
        </pc:spChg>
      </pc:sldChg>
      <pc:sldChg chg="modSp add mod">
        <pc:chgData name="Greg Wellwood" userId="70da65a3-cd2d-437c-b049-a4eab75c7980" providerId="ADAL" clId="{6A8A3872-27B4-4D3F-838D-E052AE0FDEF8}" dt="2026-03-03T17:11:43.971" v="6497" actId="20577"/>
        <pc:sldMkLst>
          <pc:docMk/>
          <pc:sldMk cId="2115279652" sldId="347"/>
        </pc:sldMkLst>
        <pc:spChg chg="mod">
          <ac:chgData name="Greg Wellwood" userId="70da65a3-cd2d-437c-b049-a4eab75c7980" providerId="ADAL" clId="{6A8A3872-27B4-4D3F-838D-E052AE0FDEF8}" dt="2026-03-03T17:11:43.971" v="6497" actId="20577"/>
          <ac:spMkLst>
            <pc:docMk/>
            <pc:sldMk cId="2115279652" sldId="347"/>
            <ac:spMk id="3" creationId="{65E5A9B8-0C78-706D-A925-9275F9055C71}"/>
          </ac:spMkLst>
        </pc:spChg>
      </pc:sldChg>
      <pc:sldChg chg="modSp add mod">
        <pc:chgData name="Greg Wellwood" userId="70da65a3-cd2d-437c-b049-a4eab75c7980" providerId="ADAL" clId="{6A8A3872-27B4-4D3F-838D-E052AE0FDEF8}" dt="2026-03-03T17:15:59.804" v="6573" actId="20577"/>
        <pc:sldMkLst>
          <pc:docMk/>
          <pc:sldMk cId="959539871" sldId="348"/>
        </pc:sldMkLst>
        <pc:spChg chg="mod">
          <ac:chgData name="Greg Wellwood" userId="70da65a3-cd2d-437c-b049-a4eab75c7980" providerId="ADAL" clId="{6A8A3872-27B4-4D3F-838D-E052AE0FDEF8}" dt="2026-03-03T17:15:59.804" v="6573" actId="20577"/>
          <ac:spMkLst>
            <pc:docMk/>
            <pc:sldMk cId="959539871" sldId="348"/>
            <ac:spMk id="3" creationId="{C920DE54-E306-F516-C231-99F9636CCE8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DABD0F-8B1A-478E-B93A-93BB71C8DC0B}" type="datetimeFigureOut">
              <a:rPr lang="en-US" smtClean="0"/>
              <a:t>3/3/2026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E6AA4-D003-4B45-A5B3-7ECE6FCF875B}" type="slidenum">
              <a:rPr lang="en-US" smtClean="0"/>
              <a:t>‹#›</a:t>
            </a:fld>
            <a:endParaRPr lang="en-US"/>
          </a:p>
        </p:txBody>
      </p:sp>
    </p:spTree>
    <p:extLst>
      <p:ext uri="{BB962C8B-B14F-4D97-AF65-F5344CB8AC3E}">
        <p14:creationId xmlns:p14="http://schemas.microsoft.com/office/powerpoint/2010/main" val="199771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4600" dirty="0"/>
              <a:t>I am VERY particular in HOW things are done</a:t>
            </a:r>
          </a:p>
          <a:p>
            <a:pPr lvl="1"/>
            <a:r>
              <a:rPr lang="en-US" sz="4600" dirty="0"/>
              <a:t>I tend to work in “Absolutes” (yes/no, on/off)</a:t>
            </a:r>
          </a:p>
          <a:p>
            <a:pPr lvl="1"/>
            <a:r>
              <a:rPr lang="en-US" sz="4600" dirty="0"/>
              <a:t>I won’t get all your jokes (you won’t get mine)</a:t>
            </a:r>
          </a:p>
          <a:p>
            <a:pPr lvl="1"/>
            <a:r>
              <a:rPr lang="en-US" sz="4200" dirty="0"/>
              <a:t>Introvert, Intuitive, Thinking, Judging</a:t>
            </a:r>
            <a:endParaRPr lang="en-US" sz="4200" b="1" dirty="0"/>
          </a:p>
          <a:p>
            <a:pPr lvl="1"/>
            <a:r>
              <a:rPr lang="en-US" sz="4400" dirty="0"/>
              <a:t>1% of the population</a:t>
            </a:r>
          </a:p>
          <a:p>
            <a:pPr lvl="1"/>
            <a:r>
              <a:rPr lang="en-US" sz="4400" dirty="0"/>
              <a:t>All TV and Movie Villains</a:t>
            </a:r>
          </a:p>
          <a:p>
            <a:pPr lvl="1"/>
            <a:endParaRPr lang="en-US" sz="4600" dirty="0"/>
          </a:p>
          <a:p>
            <a:endParaRPr lang="en-US" dirty="0"/>
          </a:p>
        </p:txBody>
      </p:sp>
      <p:sp>
        <p:nvSpPr>
          <p:cNvPr id="4" name="Slide Number Placeholder 3"/>
          <p:cNvSpPr>
            <a:spLocks noGrp="1"/>
          </p:cNvSpPr>
          <p:nvPr>
            <p:ph type="sldNum" sz="quarter" idx="5"/>
          </p:nvPr>
        </p:nvSpPr>
        <p:spPr/>
        <p:txBody>
          <a:bodyPr/>
          <a:lstStyle/>
          <a:p>
            <a:fld id="{02AE6AA4-D003-4B45-A5B3-7ECE6FCF875B}" type="slidenum">
              <a:rPr lang="en-US" smtClean="0"/>
              <a:t>9</a:t>
            </a:fld>
            <a:endParaRPr lang="en-US"/>
          </a:p>
        </p:txBody>
      </p:sp>
    </p:spTree>
    <p:extLst>
      <p:ext uri="{BB962C8B-B14F-4D97-AF65-F5344CB8AC3E}">
        <p14:creationId xmlns:p14="http://schemas.microsoft.com/office/powerpoint/2010/main" val="17513717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things you are awesome at. There are things you suck at. And it will be different things for everybody.  Someone else will be awesome at what you suck at, but you are going to be awesome at something they suck at – PLAY to your strengths, DELEGATE your weaknesses. NOBODY is awesome at everything</a:t>
            </a:r>
          </a:p>
        </p:txBody>
      </p:sp>
      <p:sp>
        <p:nvSpPr>
          <p:cNvPr id="4" name="Slide Number Placeholder 3"/>
          <p:cNvSpPr>
            <a:spLocks noGrp="1"/>
          </p:cNvSpPr>
          <p:nvPr>
            <p:ph type="sldNum" sz="quarter" idx="5"/>
          </p:nvPr>
        </p:nvSpPr>
        <p:spPr/>
        <p:txBody>
          <a:bodyPr/>
          <a:lstStyle/>
          <a:p>
            <a:fld id="{02AE6AA4-D003-4B45-A5B3-7ECE6FCF875B}" type="slidenum">
              <a:rPr lang="en-US" smtClean="0"/>
              <a:t>24</a:t>
            </a:fld>
            <a:endParaRPr lang="en-US"/>
          </a:p>
        </p:txBody>
      </p:sp>
    </p:spTree>
    <p:extLst>
      <p:ext uri="{BB962C8B-B14F-4D97-AF65-F5344CB8AC3E}">
        <p14:creationId xmlns:p14="http://schemas.microsoft.com/office/powerpoint/2010/main" val="2675274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2025 – 40% of my students had the comment “Cannot follow instruction”</a:t>
            </a:r>
          </a:p>
        </p:txBody>
      </p:sp>
      <p:sp>
        <p:nvSpPr>
          <p:cNvPr id="4" name="Slide Number Placeholder 3"/>
          <p:cNvSpPr>
            <a:spLocks noGrp="1"/>
          </p:cNvSpPr>
          <p:nvPr>
            <p:ph type="sldNum" sz="quarter" idx="5"/>
          </p:nvPr>
        </p:nvSpPr>
        <p:spPr/>
        <p:txBody>
          <a:bodyPr/>
          <a:lstStyle/>
          <a:p>
            <a:fld id="{02AE6AA4-D003-4B45-A5B3-7ECE6FCF875B}" type="slidenum">
              <a:rPr lang="en-US" smtClean="0"/>
              <a:t>26</a:t>
            </a:fld>
            <a:endParaRPr lang="en-US"/>
          </a:p>
        </p:txBody>
      </p:sp>
    </p:spTree>
    <p:extLst>
      <p:ext uri="{BB962C8B-B14F-4D97-AF65-F5344CB8AC3E}">
        <p14:creationId xmlns:p14="http://schemas.microsoft.com/office/powerpoint/2010/main" val="2260179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our lovely School System no longer collects “Work habit” marks.</a:t>
            </a:r>
          </a:p>
        </p:txBody>
      </p:sp>
      <p:sp>
        <p:nvSpPr>
          <p:cNvPr id="4" name="Slide Number Placeholder 3"/>
          <p:cNvSpPr>
            <a:spLocks noGrp="1"/>
          </p:cNvSpPr>
          <p:nvPr>
            <p:ph type="sldNum" sz="quarter" idx="5"/>
          </p:nvPr>
        </p:nvSpPr>
        <p:spPr/>
        <p:txBody>
          <a:bodyPr/>
          <a:lstStyle/>
          <a:p>
            <a:fld id="{02AE6AA4-D003-4B45-A5B3-7ECE6FCF875B}" type="slidenum">
              <a:rPr lang="en-US" smtClean="0"/>
              <a:t>27</a:t>
            </a:fld>
            <a:endParaRPr lang="en-US"/>
          </a:p>
        </p:txBody>
      </p:sp>
    </p:spTree>
    <p:extLst>
      <p:ext uri="{BB962C8B-B14F-4D97-AF65-F5344CB8AC3E}">
        <p14:creationId xmlns:p14="http://schemas.microsoft.com/office/powerpoint/2010/main" val="41711325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Regardless of what your other teachers do, this is what </a:t>
            </a:r>
            <a:r>
              <a:rPr lang="en-US" b="1" u="sng" dirty="0"/>
              <a:t>I</a:t>
            </a:r>
            <a:r>
              <a:rPr lang="en-US" dirty="0"/>
              <a:t> do.</a:t>
            </a:r>
          </a:p>
        </p:txBody>
      </p:sp>
      <p:sp>
        <p:nvSpPr>
          <p:cNvPr id="4" name="Slide Number Placeholder 3"/>
          <p:cNvSpPr>
            <a:spLocks noGrp="1"/>
          </p:cNvSpPr>
          <p:nvPr>
            <p:ph type="sldNum" sz="quarter" idx="5"/>
          </p:nvPr>
        </p:nvSpPr>
        <p:spPr/>
        <p:txBody>
          <a:bodyPr/>
          <a:lstStyle/>
          <a:p>
            <a:fld id="{02AE6AA4-D003-4B45-A5B3-7ECE6FCF875B}" type="slidenum">
              <a:rPr lang="en-US" smtClean="0"/>
              <a:t>28</a:t>
            </a:fld>
            <a:endParaRPr lang="en-US"/>
          </a:p>
        </p:txBody>
      </p:sp>
    </p:spTree>
    <p:extLst>
      <p:ext uri="{BB962C8B-B14F-4D97-AF65-F5344CB8AC3E}">
        <p14:creationId xmlns:p14="http://schemas.microsoft.com/office/powerpoint/2010/main" val="2783049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2AE6AA4-D003-4B45-A5B3-7ECE6FCF875B}" type="slidenum">
              <a:rPr lang="en-US" smtClean="0"/>
              <a:t>32</a:t>
            </a:fld>
            <a:endParaRPr lang="en-US"/>
          </a:p>
        </p:txBody>
      </p:sp>
    </p:spTree>
    <p:extLst>
      <p:ext uri="{BB962C8B-B14F-4D97-AF65-F5344CB8AC3E}">
        <p14:creationId xmlns:p14="http://schemas.microsoft.com/office/powerpoint/2010/main" val="19968939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MATH</a:t>
            </a:r>
          </a:p>
        </p:txBody>
      </p:sp>
      <p:sp>
        <p:nvSpPr>
          <p:cNvPr id="4" name="Slide Number Placeholder 3"/>
          <p:cNvSpPr>
            <a:spLocks noGrp="1"/>
          </p:cNvSpPr>
          <p:nvPr>
            <p:ph type="sldNum" sz="quarter" idx="5"/>
          </p:nvPr>
        </p:nvSpPr>
        <p:spPr/>
        <p:txBody>
          <a:bodyPr/>
          <a:lstStyle/>
          <a:p>
            <a:fld id="{02AE6AA4-D003-4B45-A5B3-7ECE6FCF875B}" type="slidenum">
              <a:rPr lang="en-US" smtClean="0"/>
              <a:t>33</a:t>
            </a:fld>
            <a:endParaRPr lang="en-US"/>
          </a:p>
        </p:txBody>
      </p:sp>
    </p:spTree>
    <p:extLst>
      <p:ext uri="{BB962C8B-B14F-4D97-AF65-F5344CB8AC3E}">
        <p14:creationId xmlns:p14="http://schemas.microsoft.com/office/powerpoint/2010/main" val="1608090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for Math</a:t>
            </a:r>
          </a:p>
          <a:p>
            <a:endParaRPr lang="en-US" dirty="0"/>
          </a:p>
        </p:txBody>
      </p:sp>
      <p:sp>
        <p:nvSpPr>
          <p:cNvPr id="4" name="Slide Number Placeholder 3"/>
          <p:cNvSpPr>
            <a:spLocks noGrp="1"/>
          </p:cNvSpPr>
          <p:nvPr>
            <p:ph type="sldNum" sz="quarter" idx="5"/>
          </p:nvPr>
        </p:nvSpPr>
        <p:spPr/>
        <p:txBody>
          <a:bodyPr/>
          <a:lstStyle/>
          <a:p>
            <a:fld id="{02AE6AA4-D003-4B45-A5B3-7ECE6FCF875B}" type="slidenum">
              <a:rPr lang="en-US" smtClean="0"/>
              <a:t>34</a:t>
            </a:fld>
            <a:endParaRPr lang="en-US"/>
          </a:p>
        </p:txBody>
      </p:sp>
    </p:spTree>
    <p:extLst>
      <p:ext uri="{BB962C8B-B14F-4D97-AF65-F5344CB8AC3E}">
        <p14:creationId xmlns:p14="http://schemas.microsoft.com/office/powerpoint/2010/main" val="39527812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99DDC-9741-783F-44FE-A4807B3C9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9ACE8E-9EF0-4128-A64E-06CB3640B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48C72C-F9E9-01FF-CCAE-EA4DDF425E1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 for Math</a:t>
            </a:r>
          </a:p>
          <a:p>
            <a:endParaRPr lang="en-US" dirty="0"/>
          </a:p>
        </p:txBody>
      </p:sp>
      <p:sp>
        <p:nvSpPr>
          <p:cNvPr id="4" name="Slide Number Placeholder 3">
            <a:extLst>
              <a:ext uri="{FF2B5EF4-FFF2-40B4-BE49-F238E27FC236}">
                <a16:creationId xmlns:a16="http://schemas.microsoft.com/office/drawing/2014/main" id="{250D4A67-AB91-0918-2E82-EC022B7A160F}"/>
              </a:ext>
            </a:extLst>
          </p:cNvPr>
          <p:cNvSpPr>
            <a:spLocks noGrp="1"/>
          </p:cNvSpPr>
          <p:nvPr>
            <p:ph type="sldNum" sz="quarter" idx="5"/>
          </p:nvPr>
        </p:nvSpPr>
        <p:spPr/>
        <p:txBody>
          <a:bodyPr/>
          <a:lstStyle/>
          <a:p>
            <a:fld id="{02AE6AA4-D003-4B45-A5B3-7ECE6FCF875B}" type="slidenum">
              <a:rPr lang="en-US" smtClean="0"/>
              <a:t>35</a:t>
            </a:fld>
            <a:endParaRPr lang="en-US"/>
          </a:p>
        </p:txBody>
      </p:sp>
    </p:spTree>
    <p:extLst>
      <p:ext uri="{BB962C8B-B14F-4D97-AF65-F5344CB8AC3E}">
        <p14:creationId xmlns:p14="http://schemas.microsoft.com/office/powerpoint/2010/main" val="10017679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57150" eaLnBrk="1" fontAlgn="auto" hangingPunct="1">
              <a:spcAft>
                <a:spcPts val="0"/>
              </a:spcAft>
              <a:buNone/>
              <a:defRPr/>
            </a:pPr>
            <a:r>
              <a:rPr lang="en-US" sz="800" i="1" dirty="0"/>
              <a:t>Were you </a:t>
            </a:r>
            <a:r>
              <a:rPr lang="en-US" sz="800" b="1" i="1" dirty="0"/>
              <a:t>PRODUCTIVE</a:t>
            </a:r>
            <a:r>
              <a:rPr lang="en-US" sz="800" i="1" dirty="0"/>
              <a:t>?  </a:t>
            </a:r>
            <a:r>
              <a:rPr lang="en-US" sz="800" b="1" i="1" dirty="0"/>
              <a:t>WHY</a:t>
            </a:r>
            <a:r>
              <a:rPr lang="en-US" sz="800" i="1" dirty="0"/>
              <a:t> SHOULD I PAY YOU?</a:t>
            </a:r>
            <a:endParaRPr lang="en-US" sz="800" b="0" i="0" dirty="0"/>
          </a:p>
          <a:p>
            <a:pPr marL="0" lvl="0" indent="-57150" eaLnBrk="1" fontAlgn="auto" hangingPunct="1">
              <a:spcAft>
                <a:spcPts val="0"/>
              </a:spcAft>
              <a:buNone/>
              <a:defRPr/>
            </a:pPr>
            <a:r>
              <a:rPr lang="en-US" b="1" i="1" dirty="0"/>
              <a:t>HAVE</a:t>
            </a:r>
            <a:r>
              <a:rPr lang="en-US" i="1" dirty="0"/>
              <a:t> a </a:t>
            </a:r>
            <a:r>
              <a:rPr lang="en-US" b="1" i="1" dirty="0"/>
              <a:t>PLAN</a:t>
            </a:r>
            <a:r>
              <a:rPr lang="en-US" i="1" dirty="0"/>
              <a:t> for next day  THIS IS FOR YOU TO USE YOUR TIME WISELY!</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p>
          <a:p>
            <a:endParaRPr lang="en-US" sz="1000" dirty="0"/>
          </a:p>
        </p:txBody>
      </p:sp>
      <p:sp>
        <p:nvSpPr>
          <p:cNvPr id="4" name="Slide Number Placeholder 3"/>
          <p:cNvSpPr>
            <a:spLocks noGrp="1"/>
          </p:cNvSpPr>
          <p:nvPr>
            <p:ph type="sldNum" sz="quarter" idx="5"/>
          </p:nvPr>
        </p:nvSpPr>
        <p:spPr/>
        <p:txBody>
          <a:bodyPr/>
          <a:lstStyle/>
          <a:p>
            <a:fld id="{02AE6AA4-D003-4B45-A5B3-7ECE6FCF875B}" type="slidenum">
              <a:rPr lang="en-US" smtClean="0"/>
              <a:t>37</a:t>
            </a:fld>
            <a:endParaRPr lang="en-US"/>
          </a:p>
        </p:txBody>
      </p:sp>
    </p:spTree>
    <p:extLst>
      <p:ext uri="{BB962C8B-B14F-4D97-AF65-F5344CB8AC3E}">
        <p14:creationId xmlns:p14="http://schemas.microsoft.com/office/powerpoint/2010/main" val="2698611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for Math</a:t>
            </a:r>
          </a:p>
        </p:txBody>
      </p:sp>
      <p:sp>
        <p:nvSpPr>
          <p:cNvPr id="4" name="Slide Number Placeholder 3"/>
          <p:cNvSpPr>
            <a:spLocks noGrp="1"/>
          </p:cNvSpPr>
          <p:nvPr>
            <p:ph type="sldNum" sz="quarter" idx="5"/>
          </p:nvPr>
        </p:nvSpPr>
        <p:spPr/>
        <p:txBody>
          <a:bodyPr/>
          <a:lstStyle/>
          <a:p>
            <a:fld id="{02AE6AA4-D003-4B45-A5B3-7ECE6FCF875B}" type="slidenum">
              <a:rPr lang="en-US" smtClean="0"/>
              <a:t>38</a:t>
            </a:fld>
            <a:endParaRPr lang="en-US"/>
          </a:p>
        </p:txBody>
      </p:sp>
    </p:spTree>
    <p:extLst>
      <p:ext uri="{BB962C8B-B14F-4D97-AF65-F5344CB8AC3E}">
        <p14:creationId xmlns:p14="http://schemas.microsoft.com/office/powerpoint/2010/main" val="1723341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Everything I talk about is going to be chock full of “Employability Skills.”  Becoming employable is more important to me than your grades.</a:t>
            </a:r>
          </a:p>
        </p:txBody>
      </p:sp>
      <p:sp>
        <p:nvSpPr>
          <p:cNvPr id="4" name="Slide Number Placeholder 3"/>
          <p:cNvSpPr>
            <a:spLocks noGrp="1"/>
          </p:cNvSpPr>
          <p:nvPr>
            <p:ph type="sldNum" sz="quarter" idx="5"/>
          </p:nvPr>
        </p:nvSpPr>
        <p:spPr/>
        <p:txBody>
          <a:bodyPr/>
          <a:lstStyle/>
          <a:p>
            <a:fld id="{02AE6AA4-D003-4B45-A5B3-7ECE6FCF875B}" type="slidenum">
              <a:rPr lang="en-US" smtClean="0"/>
              <a:t>13</a:t>
            </a:fld>
            <a:endParaRPr lang="en-US"/>
          </a:p>
        </p:txBody>
      </p:sp>
    </p:spTree>
    <p:extLst>
      <p:ext uri="{BB962C8B-B14F-4D97-AF65-F5344CB8AC3E}">
        <p14:creationId xmlns:p14="http://schemas.microsoft.com/office/powerpoint/2010/main" val="139284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sz="3200" dirty="0"/>
              <a:t>NO SUCH THING AS “WAITING”</a:t>
            </a:r>
          </a:p>
          <a:p>
            <a:pPr lvl="2"/>
            <a:r>
              <a:rPr lang="en-US" sz="3200" dirty="0"/>
              <a:t>THERE IS </a:t>
            </a:r>
            <a:r>
              <a:rPr lang="en-US" sz="3200" b="1" i="1" u="sng" dirty="0"/>
              <a:t>ALWAYS</a:t>
            </a:r>
            <a:r>
              <a:rPr lang="en-US" sz="3200" dirty="0"/>
              <a:t> SOMETHING TO DO</a:t>
            </a:r>
          </a:p>
          <a:p>
            <a:endParaRPr lang="en-US" dirty="0"/>
          </a:p>
        </p:txBody>
      </p:sp>
      <p:sp>
        <p:nvSpPr>
          <p:cNvPr id="4" name="Slide Number Placeholder 3"/>
          <p:cNvSpPr>
            <a:spLocks noGrp="1"/>
          </p:cNvSpPr>
          <p:nvPr>
            <p:ph type="sldNum" sz="quarter" idx="5"/>
          </p:nvPr>
        </p:nvSpPr>
        <p:spPr/>
        <p:txBody>
          <a:bodyPr/>
          <a:lstStyle/>
          <a:p>
            <a:fld id="{02AE6AA4-D003-4B45-A5B3-7ECE6FCF875B}" type="slidenum">
              <a:rPr lang="en-US" smtClean="0"/>
              <a:t>14</a:t>
            </a:fld>
            <a:endParaRPr lang="en-US"/>
          </a:p>
        </p:txBody>
      </p:sp>
    </p:spTree>
    <p:extLst>
      <p:ext uri="{BB962C8B-B14F-4D97-AF65-F5344CB8AC3E}">
        <p14:creationId xmlns:p14="http://schemas.microsoft.com/office/powerpoint/2010/main" val="3891150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of you need to learn this.  Some of you will never learn this – those are the assholes in your </a:t>
            </a:r>
            <a:r>
              <a:rPr lang="en-US" dirty="0" err="1"/>
              <a:t>neighbourhood</a:t>
            </a:r>
            <a:r>
              <a:rPr lang="en-US" dirty="0"/>
              <a:t>.</a:t>
            </a:r>
          </a:p>
        </p:txBody>
      </p:sp>
      <p:sp>
        <p:nvSpPr>
          <p:cNvPr id="4" name="Slide Number Placeholder 3"/>
          <p:cNvSpPr>
            <a:spLocks noGrp="1"/>
          </p:cNvSpPr>
          <p:nvPr>
            <p:ph type="sldNum" sz="quarter" idx="5"/>
          </p:nvPr>
        </p:nvSpPr>
        <p:spPr/>
        <p:txBody>
          <a:bodyPr/>
          <a:lstStyle/>
          <a:p>
            <a:fld id="{02AE6AA4-D003-4B45-A5B3-7ECE6FCF875B}" type="slidenum">
              <a:rPr lang="en-US" smtClean="0"/>
              <a:t>16</a:t>
            </a:fld>
            <a:endParaRPr lang="en-US"/>
          </a:p>
        </p:txBody>
      </p:sp>
    </p:spTree>
    <p:extLst>
      <p:ext uri="{BB962C8B-B14F-4D97-AF65-F5344CB8AC3E}">
        <p14:creationId xmlns:p14="http://schemas.microsoft.com/office/powerpoint/2010/main" val="19141771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48BE4-7AAA-791C-47F1-9C15B7342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61B0B-B1D8-FC52-805B-47B173168F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DDFB9D-9115-B490-B603-DA8818DA93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BB908D-7A3B-8272-F23E-9B5436BFFD8E}"/>
              </a:ext>
            </a:extLst>
          </p:cNvPr>
          <p:cNvSpPr>
            <a:spLocks noGrp="1"/>
          </p:cNvSpPr>
          <p:nvPr>
            <p:ph type="sldNum" sz="quarter" idx="5"/>
          </p:nvPr>
        </p:nvSpPr>
        <p:spPr/>
        <p:txBody>
          <a:bodyPr/>
          <a:lstStyle/>
          <a:p>
            <a:fld id="{02AE6AA4-D003-4B45-A5B3-7ECE6FCF875B}" type="slidenum">
              <a:rPr lang="en-US" smtClean="0"/>
              <a:t>17</a:t>
            </a:fld>
            <a:endParaRPr lang="en-US"/>
          </a:p>
        </p:txBody>
      </p:sp>
    </p:spTree>
    <p:extLst>
      <p:ext uri="{BB962C8B-B14F-4D97-AF65-F5344CB8AC3E}">
        <p14:creationId xmlns:p14="http://schemas.microsoft.com/office/powerpoint/2010/main" val="3429071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Math online has a VERY HIGH “drop out” rate.</a:t>
            </a:r>
          </a:p>
        </p:txBody>
      </p:sp>
      <p:sp>
        <p:nvSpPr>
          <p:cNvPr id="4" name="Slide Number Placeholder 3"/>
          <p:cNvSpPr>
            <a:spLocks noGrp="1"/>
          </p:cNvSpPr>
          <p:nvPr>
            <p:ph type="sldNum" sz="quarter" idx="5"/>
          </p:nvPr>
        </p:nvSpPr>
        <p:spPr/>
        <p:txBody>
          <a:bodyPr/>
          <a:lstStyle/>
          <a:p>
            <a:fld id="{02AE6AA4-D003-4B45-A5B3-7ECE6FCF875B}" type="slidenum">
              <a:rPr lang="en-US" smtClean="0"/>
              <a:t>18</a:t>
            </a:fld>
            <a:endParaRPr lang="en-US"/>
          </a:p>
        </p:txBody>
      </p:sp>
    </p:spTree>
    <p:extLst>
      <p:ext uri="{BB962C8B-B14F-4D97-AF65-F5344CB8AC3E}">
        <p14:creationId xmlns:p14="http://schemas.microsoft.com/office/powerpoint/2010/main" val="3909183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for Math</a:t>
            </a:r>
          </a:p>
        </p:txBody>
      </p:sp>
      <p:sp>
        <p:nvSpPr>
          <p:cNvPr id="4" name="Slide Number Placeholder 3"/>
          <p:cNvSpPr>
            <a:spLocks noGrp="1"/>
          </p:cNvSpPr>
          <p:nvPr>
            <p:ph type="sldNum" sz="quarter" idx="5"/>
          </p:nvPr>
        </p:nvSpPr>
        <p:spPr/>
        <p:txBody>
          <a:bodyPr/>
          <a:lstStyle/>
          <a:p>
            <a:fld id="{02AE6AA4-D003-4B45-A5B3-7ECE6FCF875B}" type="slidenum">
              <a:rPr lang="en-US" smtClean="0"/>
              <a:t>19</a:t>
            </a:fld>
            <a:endParaRPr lang="en-US"/>
          </a:p>
        </p:txBody>
      </p:sp>
    </p:spTree>
    <p:extLst>
      <p:ext uri="{BB962C8B-B14F-4D97-AF65-F5344CB8AC3E}">
        <p14:creationId xmlns:p14="http://schemas.microsoft.com/office/powerpoint/2010/main" val="194223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BD0A1-49F5-5E88-12A1-5622691E49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B7DCFF-B1E2-A2CB-C68D-E0D4F06BE3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0DBAE9-4702-902B-77C7-30F652453B7D}"/>
              </a:ext>
            </a:extLst>
          </p:cNvPr>
          <p:cNvSpPr>
            <a:spLocks noGrp="1"/>
          </p:cNvSpPr>
          <p:nvPr>
            <p:ph type="body" idx="1"/>
          </p:nvPr>
        </p:nvSpPr>
        <p:spPr/>
        <p:txBody>
          <a:bodyPr/>
          <a:lstStyle/>
          <a:p>
            <a:r>
              <a:rPr lang="en-US" dirty="0"/>
              <a:t>Not for Math</a:t>
            </a:r>
          </a:p>
        </p:txBody>
      </p:sp>
      <p:sp>
        <p:nvSpPr>
          <p:cNvPr id="4" name="Slide Number Placeholder 3">
            <a:extLst>
              <a:ext uri="{FF2B5EF4-FFF2-40B4-BE49-F238E27FC236}">
                <a16:creationId xmlns:a16="http://schemas.microsoft.com/office/drawing/2014/main" id="{B9340797-C11B-57CE-DC36-A10414BBE30B}"/>
              </a:ext>
            </a:extLst>
          </p:cNvPr>
          <p:cNvSpPr>
            <a:spLocks noGrp="1"/>
          </p:cNvSpPr>
          <p:nvPr>
            <p:ph type="sldNum" sz="quarter" idx="5"/>
          </p:nvPr>
        </p:nvSpPr>
        <p:spPr/>
        <p:txBody>
          <a:bodyPr/>
          <a:lstStyle/>
          <a:p>
            <a:fld id="{02AE6AA4-D003-4B45-A5B3-7ECE6FCF875B}" type="slidenum">
              <a:rPr lang="en-US" smtClean="0"/>
              <a:t>20</a:t>
            </a:fld>
            <a:endParaRPr lang="en-US"/>
          </a:p>
        </p:txBody>
      </p:sp>
    </p:spTree>
    <p:extLst>
      <p:ext uri="{BB962C8B-B14F-4D97-AF65-F5344CB8AC3E}">
        <p14:creationId xmlns:p14="http://schemas.microsoft.com/office/powerpoint/2010/main" val="20718929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Were you in the foods class when I tore a strip off the kids for this?</a:t>
            </a:r>
          </a:p>
        </p:txBody>
      </p:sp>
      <p:sp>
        <p:nvSpPr>
          <p:cNvPr id="4" name="Slide Number Placeholder 3"/>
          <p:cNvSpPr>
            <a:spLocks noGrp="1"/>
          </p:cNvSpPr>
          <p:nvPr>
            <p:ph type="sldNum" sz="quarter" idx="5"/>
          </p:nvPr>
        </p:nvSpPr>
        <p:spPr/>
        <p:txBody>
          <a:bodyPr/>
          <a:lstStyle/>
          <a:p>
            <a:fld id="{02AE6AA4-D003-4B45-A5B3-7ECE6FCF875B}" type="slidenum">
              <a:rPr lang="en-US" smtClean="0"/>
              <a:t>21</a:t>
            </a:fld>
            <a:endParaRPr lang="en-US"/>
          </a:p>
        </p:txBody>
      </p:sp>
    </p:spTree>
    <p:extLst>
      <p:ext uri="{BB962C8B-B14F-4D97-AF65-F5344CB8AC3E}">
        <p14:creationId xmlns:p14="http://schemas.microsoft.com/office/powerpoint/2010/main" val="790431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76DBC19-1694-49E6-812E-11BA0DAFE15E}"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1481501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6DBC19-1694-49E6-812E-11BA0DAFE15E}"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485103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6DBC19-1694-49E6-812E-11BA0DAFE15E}"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880416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7E6B274-D6CB-418E-9D04-63635B06360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6D64B20-5CCD-42B2-B447-0AD38B21DD4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0390324-B63D-4155-AC2B-26F293BC2D3C}"/>
              </a:ext>
            </a:extLst>
          </p:cNvPr>
          <p:cNvSpPr>
            <a:spLocks noGrp="1"/>
          </p:cNvSpPr>
          <p:nvPr>
            <p:ph type="sldNum" sz="quarter" idx="12"/>
          </p:nvPr>
        </p:nvSpPr>
        <p:spPr/>
        <p:txBody>
          <a:bodyPr/>
          <a:lstStyle>
            <a:lvl1pPr>
              <a:defRPr/>
            </a:lvl1pPr>
          </a:lstStyle>
          <a:p>
            <a:pPr>
              <a:defRPr/>
            </a:pPr>
            <a:fld id="{C21F00FF-941A-415E-A675-32D8F95B9736}" type="slidenum">
              <a:rPr lang="en-US" altLang="en-US"/>
              <a:pPr>
                <a:defRPr/>
              </a:pPr>
              <a:t>‹#›</a:t>
            </a:fld>
            <a:endParaRPr lang="en-US" altLang="en-US"/>
          </a:p>
        </p:txBody>
      </p:sp>
    </p:spTree>
    <p:extLst>
      <p:ext uri="{BB962C8B-B14F-4D97-AF65-F5344CB8AC3E}">
        <p14:creationId xmlns:p14="http://schemas.microsoft.com/office/powerpoint/2010/main" val="261679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0BA94-E8A0-44AD-8332-34B6B9FC3D8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282E924-011F-4951-AAA4-F9BF1E5B8B1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BB9B48F-E858-481B-A149-D911780EC415}"/>
              </a:ext>
            </a:extLst>
          </p:cNvPr>
          <p:cNvSpPr>
            <a:spLocks noGrp="1"/>
          </p:cNvSpPr>
          <p:nvPr>
            <p:ph type="sldNum" sz="quarter" idx="12"/>
          </p:nvPr>
        </p:nvSpPr>
        <p:spPr/>
        <p:txBody>
          <a:bodyPr/>
          <a:lstStyle>
            <a:lvl1pPr>
              <a:defRPr/>
            </a:lvl1pPr>
          </a:lstStyle>
          <a:p>
            <a:pPr>
              <a:defRPr/>
            </a:pPr>
            <a:fld id="{5EC31CA2-F317-420E-BD5E-0A88E7DA26B6}" type="slidenum">
              <a:rPr lang="en-US" altLang="en-US"/>
              <a:pPr>
                <a:defRPr/>
              </a:pPr>
              <a:t>‹#›</a:t>
            </a:fld>
            <a:endParaRPr lang="en-US" altLang="en-US"/>
          </a:p>
        </p:txBody>
      </p:sp>
    </p:spTree>
    <p:extLst>
      <p:ext uri="{BB962C8B-B14F-4D97-AF65-F5344CB8AC3E}">
        <p14:creationId xmlns:p14="http://schemas.microsoft.com/office/powerpoint/2010/main" val="34898285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8A9D53-6C8A-49C0-B0C9-2B4FE5509B0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962D16F-77CB-4A0F-8FD3-85B76E15C9C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3960C35-A651-4CE4-83B1-D7532C61A6BD}"/>
              </a:ext>
            </a:extLst>
          </p:cNvPr>
          <p:cNvSpPr>
            <a:spLocks noGrp="1"/>
          </p:cNvSpPr>
          <p:nvPr>
            <p:ph type="sldNum" sz="quarter" idx="12"/>
          </p:nvPr>
        </p:nvSpPr>
        <p:spPr/>
        <p:txBody>
          <a:bodyPr/>
          <a:lstStyle>
            <a:lvl1pPr>
              <a:defRPr/>
            </a:lvl1pPr>
          </a:lstStyle>
          <a:p>
            <a:pPr>
              <a:defRPr/>
            </a:pPr>
            <a:fld id="{F472268F-8491-4434-B6BC-BE8201A2B8A1}" type="slidenum">
              <a:rPr lang="en-US" altLang="en-US"/>
              <a:pPr>
                <a:defRPr/>
              </a:pPr>
              <a:t>‹#›</a:t>
            </a:fld>
            <a:endParaRPr lang="en-US" altLang="en-US"/>
          </a:p>
        </p:txBody>
      </p:sp>
    </p:spTree>
    <p:extLst>
      <p:ext uri="{BB962C8B-B14F-4D97-AF65-F5344CB8AC3E}">
        <p14:creationId xmlns:p14="http://schemas.microsoft.com/office/powerpoint/2010/main" val="3902697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DD76319-7F6B-437A-B330-29F45CAEEDB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E1DA841-C9FB-4E21-80C8-7F0D5B4FF56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A16C95B-FF6F-4E52-BF79-B8BD14E2E3E1}"/>
              </a:ext>
            </a:extLst>
          </p:cNvPr>
          <p:cNvSpPr>
            <a:spLocks noGrp="1"/>
          </p:cNvSpPr>
          <p:nvPr>
            <p:ph type="sldNum" sz="quarter" idx="12"/>
          </p:nvPr>
        </p:nvSpPr>
        <p:spPr/>
        <p:txBody>
          <a:bodyPr/>
          <a:lstStyle>
            <a:lvl1pPr>
              <a:defRPr/>
            </a:lvl1pPr>
          </a:lstStyle>
          <a:p>
            <a:pPr>
              <a:defRPr/>
            </a:pPr>
            <a:fld id="{CB314594-3AAD-4CFD-B9FA-B0C174372D80}" type="slidenum">
              <a:rPr lang="en-US" altLang="en-US"/>
              <a:pPr>
                <a:defRPr/>
              </a:pPr>
              <a:t>‹#›</a:t>
            </a:fld>
            <a:endParaRPr lang="en-US" altLang="en-US"/>
          </a:p>
        </p:txBody>
      </p:sp>
    </p:spTree>
    <p:extLst>
      <p:ext uri="{BB962C8B-B14F-4D97-AF65-F5344CB8AC3E}">
        <p14:creationId xmlns:p14="http://schemas.microsoft.com/office/powerpoint/2010/main" val="28975402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57AAAACB-2240-4BF7-BFC6-95ABA2BBA6C0}"/>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E58D0EAA-5BAC-444D-AEC9-4EFCCF621BB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AFC4D50-E23D-4F4D-B903-1DE1B868050B}"/>
              </a:ext>
            </a:extLst>
          </p:cNvPr>
          <p:cNvSpPr>
            <a:spLocks noGrp="1"/>
          </p:cNvSpPr>
          <p:nvPr>
            <p:ph type="sldNum" sz="quarter" idx="12"/>
          </p:nvPr>
        </p:nvSpPr>
        <p:spPr/>
        <p:txBody>
          <a:bodyPr/>
          <a:lstStyle>
            <a:lvl1pPr>
              <a:defRPr/>
            </a:lvl1pPr>
          </a:lstStyle>
          <a:p>
            <a:pPr>
              <a:defRPr/>
            </a:pPr>
            <a:fld id="{FE656729-1256-4BBF-93DA-7CFF96176409}" type="slidenum">
              <a:rPr lang="en-US" altLang="en-US"/>
              <a:pPr>
                <a:defRPr/>
              </a:pPr>
              <a:t>‹#›</a:t>
            </a:fld>
            <a:endParaRPr lang="en-US" altLang="en-US"/>
          </a:p>
        </p:txBody>
      </p:sp>
    </p:spTree>
    <p:extLst>
      <p:ext uri="{BB962C8B-B14F-4D97-AF65-F5344CB8AC3E}">
        <p14:creationId xmlns:p14="http://schemas.microsoft.com/office/powerpoint/2010/main" val="19503164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0F255E91-E49B-4B5C-818E-C0839A05D74F}"/>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CC3D39C6-C357-4F2C-B488-6C45F865F45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8509715-AF5C-41E3-ABA0-DBFDB901765A}"/>
              </a:ext>
            </a:extLst>
          </p:cNvPr>
          <p:cNvSpPr>
            <a:spLocks noGrp="1"/>
          </p:cNvSpPr>
          <p:nvPr>
            <p:ph type="sldNum" sz="quarter" idx="12"/>
          </p:nvPr>
        </p:nvSpPr>
        <p:spPr/>
        <p:txBody>
          <a:bodyPr/>
          <a:lstStyle>
            <a:lvl1pPr>
              <a:defRPr/>
            </a:lvl1pPr>
          </a:lstStyle>
          <a:p>
            <a:pPr>
              <a:defRPr/>
            </a:pPr>
            <a:fld id="{421D08CD-5E30-4E42-9D62-CCA996364808}" type="slidenum">
              <a:rPr lang="en-US" altLang="en-US"/>
              <a:pPr>
                <a:defRPr/>
              </a:pPr>
              <a:t>‹#›</a:t>
            </a:fld>
            <a:endParaRPr lang="en-US" altLang="en-US"/>
          </a:p>
        </p:txBody>
      </p:sp>
    </p:spTree>
    <p:extLst>
      <p:ext uri="{BB962C8B-B14F-4D97-AF65-F5344CB8AC3E}">
        <p14:creationId xmlns:p14="http://schemas.microsoft.com/office/powerpoint/2010/main" val="3958445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08A9543-044A-497A-B7A9-2C7DC4A5BA4C}"/>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B83832DA-E5EB-4B94-AB67-0E9B70389B8B}"/>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E1032F28-1C41-4EE5-B1B6-6BA46030156E}"/>
              </a:ext>
            </a:extLst>
          </p:cNvPr>
          <p:cNvSpPr>
            <a:spLocks noGrp="1"/>
          </p:cNvSpPr>
          <p:nvPr>
            <p:ph type="sldNum" sz="quarter" idx="12"/>
          </p:nvPr>
        </p:nvSpPr>
        <p:spPr/>
        <p:txBody>
          <a:bodyPr/>
          <a:lstStyle>
            <a:lvl1pPr>
              <a:defRPr/>
            </a:lvl1pPr>
          </a:lstStyle>
          <a:p>
            <a:pPr>
              <a:defRPr/>
            </a:pPr>
            <a:fld id="{4DBF60DA-4226-48F9-8AAF-B60C7C0C11ED}" type="slidenum">
              <a:rPr lang="en-US" altLang="en-US"/>
              <a:pPr>
                <a:defRPr/>
              </a:pPr>
              <a:t>‹#›</a:t>
            </a:fld>
            <a:endParaRPr lang="en-US" altLang="en-US"/>
          </a:p>
        </p:txBody>
      </p:sp>
    </p:spTree>
    <p:extLst>
      <p:ext uri="{BB962C8B-B14F-4D97-AF65-F5344CB8AC3E}">
        <p14:creationId xmlns:p14="http://schemas.microsoft.com/office/powerpoint/2010/main" val="25421964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7DFD731-A848-4CCE-A392-9B837D51010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E7EFCBE-80E6-413D-8FB7-C328EDC1979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7C262F5-9376-425E-BAAB-30704A08517E}"/>
              </a:ext>
            </a:extLst>
          </p:cNvPr>
          <p:cNvSpPr>
            <a:spLocks noGrp="1"/>
          </p:cNvSpPr>
          <p:nvPr>
            <p:ph type="sldNum" sz="quarter" idx="12"/>
          </p:nvPr>
        </p:nvSpPr>
        <p:spPr/>
        <p:txBody>
          <a:bodyPr/>
          <a:lstStyle>
            <a:lvl1pPr>
              <a:defRPr/>
            </a:lvl1pPr>
          </a:lstStyle>
          <a:p>
            <a:pPr>
              <a:defRPr/>
            </a:pPr>
            <a:fld id="{100CE57E-9EF2-4BFE-8811-976A4F63A43F}" type="slidenum">
              <a:rPr lang="en-US" altLang="en-US"/>
              <a:pPr>
                <a:defRPr/>
              </a:pPr>
              <a:t>‹#›</a:t>
            </a:fld>
            <a:endParaRPr lang="en-US" altLang="en-US"/>
          </a:p>
        </p:txBody>
      </p:sp>
    </p:spTree>
    <p:extLst>
      <p:ext uri="{BB962C8B-B14F-4D97-AF65-F5344CB8AC3E}">
        <p14:creationId xmlns:p14="http://schemas.microsoft.com/office/powerpoint/2010/main" val="3455622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6DBC19-1694-49E6-812E-11BA0DAFE15E}"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41947523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940F561-F201-492C-8A40-FA2034C8DB2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38F5202-8480-44E6-BB3C-9E18451FD64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AF557EE-4F44-4117-A739-B168DB705EF3}"/>
              </a:ext>
            </a:extLst>
          </p:cNvPr>
          <p:cNvSpPr>
            <a:spLocks noGrp="1"/>
          </p:cNvSpPr>
          <p:nvPr>
            <p:ph type="sldNum" sz="quarter" idx="12"/>
          </p:nvPr>
        </p:nvSpPr>
        <p:spPr/>
        <p:txBody>
          <a:bodyPr/>
          <a:lstStyle>
            <a:lvl1pPr>
              <a:defRPr/>
            </a:lvl1pPr>
          </a:lstStyle>
          <a:p>
            <a:pPr>
              <a:defRPr/>
            </a:pPr>
            <a:fld id="{9028984C-9E96-486F-84A3-B8AA51084396}" type="slidenum">
              <a:rPr lang="en-US" altLang="en-US"/>
              <a:pPr>
                <a:defRPr/>
              </a:pPr>
              <a:t>‹#›</a:t>
            </a:fld>
            <a:endParaRPr lang="en-US" altLang="en-US"/>
          </a:p>
        </p:txBody>
      </p:sp>
    </p:spTree>
    <p:extLst>
      <p:ext uri="{BB962C8B-B14F-4D97-AF65-F5344CB8AC3E}">
        <p14:creationId xmlns:p14="http://schemas.microsoft.com/office/powerpoint/2010/main" val="6743271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9F50E0-57AD-44DA-852D-AD50B1C6BA6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9BD69F37-1738-4642-89C8-407351CF4E4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C296AB-A2CD-4437-8C8F-EC44FDACED84}"/>
              </a:ext>
            </a:extLst>
          </p:cNvPr>
          <p:cNvSpPr>
            <a:spLocks noGrp="1"/>
          </p:cNvSpPr>
          <p:nvPr>
            <p:ph type="sldNum" sz="quarter" idx="12"/>
          </p:nvPr>
        </p:nvSpPr>
        <p:spPr/>
        <p:txBody>
          <a:bodyPr/>
          <a:lstStyle>
            <a:lvl1pPr>
              <a:defRPr/>
            </a:lvl1pPr>
          </a:lstStyle>
          <a:p>
            <a:pPr>
              <a:defRPr/>
            </a:pPr>
            <a:fld id="{EDC2E5AB-6B55-4C86-B041-D9E00355217A}" type="slidenum">
              <a:rPr lang="en-US" altLang="en-US"/>
              <a:pPr>
                <a:defRPr/>
              </a:pPr>
              <a:t>‹#›</a:t>
            </a:fld>
            <a:endParaRPr lang="en-US" altLang="en-US"/>
          </a:p>
        </p:txBody>
      </p:sp>
    </p:spTree>
    <p:extLst>
      <p:ext uri="{BB962C8B-B14F-4D97-AF65-F5344CB8AC3E}">
        <p14:creationId xmlns:p14="http://schemas.microsoft.com/office/powerpoint/2010/main" val="3025856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9CC0E-AFA9-4D96-86E9-5780F66BC3D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08A6383-9651-4479-A972-D7413424307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D4953D-614A-4F9D-9F61-03756F8672BB}"/>
              </a:ext>
            </a:extLst>
          </p:cNvPr>
          <p:cNvSpPr>
            <a:spLocks noGrp="1"/>
          </p:cNvSpPr>
          <p:nvPr>
            <p:ph type="sldNum" sz="quarter" idx="12"/>
          </p:nvPr>
        </p:nvSpPr>
        <p:spPr/>
        <p:txBody>
          <a:bodyPr/>
          <a:lstStyle>
            <a:lvl1pPr>
              <a:defRPr/>
            </a:lvl1pPr>
          </a:lstStyle>
          <a:p>
            <a:pPr>
              <a:defRPr/>
            </a:pPr>
            <a:fld id="{51D20FF5-4611-4140-875A-59B126475923}" type="slidenum">
              <a:rPr lang="en-US" altLang="en-US"/>
              <a:pPr>
                <a:defRPr/>
              </a:pPr>
              <a:t>‹#›</a:t>
            </a:fld>
            <a:endParaRPr lang="en-US" altLang="en-US"/>
          </a:p>
        </p:txBody>
      </p:sp>
    </p:spTree>
    <p:extLst>
      <p:ext uri="{BB962C8B-B14F-4D97-AF65-F5344CB8AC3E}">
        <p14:creationId xmlns:p14="http://schemas.microsoft.com/office/powerpoint/2010/main" val="1751687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6DBC19-1694-49E6-812E-11BA0DAFE15E}"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164217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6DBC19-1694-49E6-812E-11BA0DAFE15E}"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1240735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6DBC19-1694-49E6-812E-11BA0DAFE15E}"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3156651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76DBC19-1694-49E6-812E-11BA0DAFE15E}"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2175273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DBC19-1694-49E6-812E-11BA0DAFE15E}"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2016460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6DBC19-1694-49E6-812E-11BA0DAFE15E}"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3761035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6DBC19-1694-49E6-812E-11BA0DAFE15E}"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EAB740-4401-4817-A417-E92709AF1622}" type="slidenum">
              <a:rPr lang="en-US" smtClean="0"/>
              <a:t>‹#›</a:t>
            </a:fld>
            <a:endParaRPr lang="en-US"/>
          </a:p>
        </p:txBody>
      </p:sp>
    </p:spTree>
    <p:extLst>
      <p:ext uri="{BB962C8B-B14F-4D97-AF65-F5344CB8AC3E}">
        <p14:creationId xmlns:p14="http://schemas.microsoft.com/office/powerpoint/2010/main" val="3600171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DBC19-1694-49E6-812E-11BA0DAFE15E}" type="datetimeFigureOut">
              <a:rPr lang="en-US" smtClean="0"/>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EAB740-4401-4817-A417-E92709AF1622}" type="slidenum">
              <a:rPr lang="en-US" smtClean="0"/>
              <a:t>‹#›</a:t>
            </a:fld>
            <a:endParaRPr lang="en-US"/>
          </a:p>
        </p:txBody>
      </p:sp>
    </p:spTree>
    <p:extLst>
      <p:ext uri="{BB962C8B-B14F-4D97-AF65-F5344CB8AC3E}">
        <p14:creationId xmlns:p14="http://schemas.microsoft.com/office/powerpoint/2010/main" val="2046958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5670CB8-3F86-4C8C-ACD8-8E155AF467ED}"/>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1B4876D-953F-4519-8997-AD29A9B2056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6DEB6F6-65CB-427D-95F0-975FEE87A3B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Tahoma" charset="0"/>
              </a:defRPr>
            </a:lvl1pPr>
          </a:lstStyle>
          <a:p>
            <a:pPr>
              <a:defRPr/>
            </a:pPr>
            <a:endParaRPr lang="en-US"/>
          </a:p>
        </p:txBody>
      </p:sp>
      <p:sp>
        <p:nvSpPr>
          <p:cNvPr id="5" name="Footer Placeholder 4">
            <a:extLst>
              <a:ext uri="{FF2B5EF4-FFF2-40B4-BE49-F238E27FC236}">
                <a16:creationId xmlns:a16="http://schemas.microsoft.com/office/drawing/2014/main" id="{F91AFB27-858E-4B16-B6B9-42C7BF2F57A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ahoma" charset="0"/>
              </a:defRPr>
            </a:lvl1pPr>
          </a:lstStyle>
          <a:p>
            <a:pPr>
              <a:defRPr/>
            </a:pPr>
            <a:endParaRPr lang="en-US"/>
          </a:p>
        </p:txBody>
      </p:sp>
      <p:sp>
        <p:nvSpPr>
          <p:cNvPr id="6" name="Slide Number Placeholder 5">
            <a:extLst>
              <a:ext uri="{FF2B5EF4-FFF2-40B4-BE49-F238E27FC236}">
                <a16:creationId xmlns:a16="http://schemas.microsoft.com/office/drawing/2014/main" id="{37144D3D-79D6-43AD-B54D-95E775A4CE2B}"/>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D140B1EB-F744-467E-8A9D-43B7F4F6425E}" type="slidenum">
              <a:rPr lang="en-US" altLang="en-US"/>
              <a:pPr>
                <a:defRPr/>
              </a:pPr>
              <a:t>‹#›</a:t>
            </a:fld>
            <a:endParaRPr lang="en-US" altLang="en-US"/>
          </a:p>
        </p:txBody>
      </p:sp>
    </p:spTree>
    <p:extLst>
      <p:ext uri="{BB962C8B-B14F-4D97-AF65-F5344CB8AC3E}">
        <p14:creationId xmlns:p14="http://schemas.microsoft.com/office/powerpoint/2010/main" val="147236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47C9E-F569-F43A-1ADB-35D04A6BAC79}"/>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1F3F1482-E8B0-63E3-87E9-B9CB8BF8C908}"/>
              </a:ext>
            </a:extLst>
          </p:cNvPr>
          <p:cNvSpPr>
            <a:spLocks noGrp="1"/>
          </p:cNvSpPr>
          <p:nvPr>
            <p:ph idx="1"/>
          </p:nvPr>
        </p:nvSpPr>
        <p:spPr>
          <a:xfrm>
            <a:off x="304800" y="1485900"/>
            <a:ext cx="8534400" cy="3886200"/>
          </a:xfrm>
        </p:spPr>
        <p:txBody>
          <a:bodyPr>
            <a:normAutofit/>
          </a:bodyPr>
          <a:lstStyle/>
          <a:p>
            <a:pPr marL="0" indent="0" algn="ctr">
              <a:buNone/>
            </a:pPr>
            <a:r>
              <a:rPr lang="en-US" sz="8000" b="1" i="1" dirty="0">
                <a:solidFill>
                  <a:srgbClr val="FF0000"/>
                </a:solidFill>
              </a:rPr>
              <a:t>FIND A SEAT</a:t>
            </a:r>
          </a:p>
          <a:p>
            <a:pPr marL="0" indent="0" algn="ctr">
              <a:buNone/>
            </a:pPr>
            <a:r>
              <a:rPr lang="en-US" sz="8000" b="1" i="1" dirty="0">
                <a:solidFill>
                  <a:srgbClr val="FF0000"/>
                </a:solidFill>
              </a:rPr>
              <a:t>FACE THE BOARD</a:t>
            </a:r>
          </a:p>
          <a:p>
            <a:pPr marL="0" indent="0" algn="ctr">
              <a:buNone/>
            </a:pPr>
            <a:endParaRPr lang="en-US" sz="2400" b="1" i="1" dirty="0">
              <a:solidFill>
                <a:srgbClr val="FF0000"/>
              </a:solidFill>
            </a:endParaRPr>
          </a:p>
          <a:p>
            <a:pPr marL="0" indent="0" algn="ctr">
              <a:buNone/>
            </a:pPr>
            <a:r>
              <a:rPr lang="en-US" b="1" i="1" dirty="0">
                <a:solidFill>
                  <a:srgbClr val="FF0000"/>
                </a:solidFill>
              </a:rPr>
              <a:t>(Who cannot follow instruction on the first day?!)</a:t>
            </a:r>
          </a:p>
        </p:txBody>
      </p:sp>
    </p:spTree>
    <p:extLst>
      <p:ext uri="{BB962C8B-B14F-4D97-AF65-F5344CB8AC3E}">
        <p14:creationId xmlns:p14="http://schemas.microsoft.com/office/powerpoint/2010/main" val="1382983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B07F6-4A35-1563-D0B6-E0CD337FF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BBC712-6200-8305-3E8C-2C9D703537F9}"/>
              </a:ext>
            </a:extLst>
          </p:cNvPr>
          <p:cNvSpPr>
            <a:spLocks noGrp="1"/>
          </p:cNvSpPr>
          <p:nvPr>
            <p:ph type="title"/>
          </p:nvPr>
        </p:nvSpPr>
        <p:spPr>
          <a:xfrm>
            <a:off x="0" y="274638"/>
            <a:ext cx="9144000" cy="1143000"/>
          </a:xfrm>
        </p:spPr>
        <p:txBody>
          <a:bodyPr>
            <a:normAutofit/>
          </a:bodyPr>
          <a:lstStyle/>
          <a:p>
            <a:r>
              <a:rPr lang="en-US" sz="6000" b="1" dirty="0"/>
              <a:t>THINGS I SUCK AT:</a:t>
            </a:r>
          </a:p>
        </p:txBody>
      </p:sp>
      <p:sp>
        <p:nvSpPr>
          <p:cNvPr id="3" name="Content Placeholder 2">
            <a:extLst>
              <a:ext uri="{FF2B5EF4-FFF2-40B4-BE49-F238E27FC236}">
                <a16:creationId xmlns:a16="http://schemas.microsoft.com/office/drawing/2014/main" id="{50EA18FA-6A51-9F47-08D0-FBEECE7DAB40}"/>
              </a:ext>
            </a:extLst>
          </p:cNvPr>
          <p:cNvSpPr>
            <a:spLocks noGrp="1"/>
          </p:cNvSpPr>
          <p:nvPr>
            <p:ph idx="1"/>
          </p:nvPr>
        </p:nvSpPr>
        <p:spPr>
          <a:xfrm>
            <a:off x="2743200" y="1828800"/>
            <a:ext cx="5943600" cy="4525963"/>
          </a:xfrm>
        </p:spPr>
        <p:txBody>
          <a:bodyPr>
            <a:normAutofit fontScale="92500" lnSpcReduction="20000"/>
          </a:bodyPr>
          <a:lstStyle/>
          <a:p>
            <a:r>
              <a:rPr lang="en-US" dirty="0"/>
              <a:t>Compassion</a:t>
            </a:r>
          </a:p>
          <a:p>
            <a:endParaRPr lang="en-US" dirty="0"/>
          </a:p>
          <a:p>
            <a:r>
              <a:rPr lang="en-US" dirty="0"/>
              <a:t>Empathy</a:t>
            </a:r>
          </a:p>
          <a:p>
            <a:endParaRPr lang="en-US" dirty="0"/>
          </a:p>
          <a:p>
            <a:r>
              <a:rPr lang="en-US" dirty="0"/>
              <a:t>Simple Math</a:t>
            </a:r>
          </a:p>
          <a:p>
            <a:endParaRPr lang="en-US" dirty="0"/>
          </a:p>
          <a:p>
            <a:r>
              <a:rPr lang="en-US" dirty="0"/>
              <a:t>Remembering names</a:t>
            </a:r>
          </a:p>
          <a:p>
            <a:endParaRPr lang="en-US" dirty="0"/>
          </a:p>
          <a:p>
            <a:r>
              <a:rPr lang="en-US" dirty="0"/>
              <a:t>Sports</a:t>
            </a:r>
          </a:p>
          <a:p>
            <a:endParaRPr lang="en-US" dirty="0"/>
          </a:p>
          <a:p>
            <a:endParaRPr lang="en-US" dirty="0"/>
          </a:p>
          <a:p>
            <a:endParaRPr lang="en-US" dirty="0"/>
          </a:p>
        </p:txBody>
      </p:sp>
    </p:spTree>
    <p:extLst>
      <p:ext uri="{BB962C8B-B14F-4D97-AF65-F5344CB8AC3E}">
        <p14:creationId xmlns:p14="http://schemas.microsoft.com/office/powerpoint/2010/main" val="2306153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67C60-9963-071A-8B41-D82405C9B862}"/>
              </a:ext>
            </a:extLst>
          </p:cNvPr>
          <p:cNvSpPr>
            <a:spLocks noGrp="1"/>
          </p:cNvSpPr>
          <p:nvPr>
            <p:ph type="title"/>
          </p:nvPr>
        </p:nvSpPr>
        <p:spPr>
          <a:xfrm>
            <a:off x="0" y="274638"/>
            <a:ext cx="9144000" cy="1143000"/>
          </a:xfrm>
        </p:spPr>
        <p:txBody>
          <a:bodyPr>
            <a:normAutofit/>
          </a:bodyPr>
          <a:lstStyle/>
          <a:p>
            <a:r>
              <a:rPr lang="en-US" sz="6000" b="1" dirty="0"/>
              <a:t>THINGS THAT PISS ME OFF:</a:t>
            </a:r>
          </a:p>
        </p:txBody>
      </p:sp>
      <p:sp>
        <p:nvSpPr>
          <p:cNvPr id="3" name="Content Placeholder 2">
            <a:extLst>
              <a:ext uri="{FF2B5EF4-FFF2-40B4-BE49-F238E27FC236}">
                <a16:creationId xmlns:a16="http://schemas.microsoft.com/office/drawing/2014/main" id="{CD925382-CE1C-1DCD-0DEF-A1BC32E2E8F3}"/>
              </a:ext>
            </a:extLst>
          </p:cNvPr>
          <p:cNvSpPr>
            <a:spLocks noGrp="1"/>
          </p:cNvSpPr>
          <p:nvPr>
            <p:ph idx="1"/>
          </p:nvPr>
        </p:nvSpPr>
        <p:spPr>
          <a:xfrm>
            <a:off x="2286000" y="1417638"/>
            <a:ext cx="6400800" cy="5165724"/>
          </a:xfrm>
        </p:spPr>
        <p:txBody>
          <a:bodyPr>
            <a:normAutofit fontScale="92500" lnSpcReduction="20000"/>
          </a:bodyPr>
          <a:lstStyle/>
          <a:p>
            <a:r>
              <a:rPr lang="en-US" dirty="0"/>
              <a:t>Your Phone</a:t>
            </a:r>
          </a:p>
          <a:p>
            <a:endParaRPr lang="en-US" dirty="0"/>
          </a:p>
          <a:p>
            <a:r>
              <a:rPr lang="en-US" dirty="0"/>
              <a:t>Cannot follow instruction</a:t>
            </a:r>
          </a:p>
          <a:p>
            <a:endParaRPr lang="en-US" dirty="0"/>
          </a:p>
          <a:p>
            <a:r>
              <a:rPr lang="en-US" dirty="0"/>
              <a:t>Cannot retain information</a:t>
            </a:r>
          </a:p>
          <a:p>
            <a:endParaRPr lang="en-US" dirty="0"/>
          </a:p>
          <a:p>
            <a:r>
              <a:rPr lang="en-US" dirty="0"/>
              <a:t>Wasting material</a:t>
            </a:r>
          </a:p>
          <a:p>
            <a:endParaRPr lang="en-US" dirty="0"/>
          </a:p>
          <a:p>
            <a:r>
              <a:rPr lang="en-US" dirty="0"/>
              <a:t>Wasting time</a:t>
            </a:r>
          </a:p>
          <a:p>
            <a:endParaRPr lang="en-US" dirty="0"/>
          </a:p>
          <a:p>
            <a:r>
              <a:rPr lang="en-US" dirty="0"/>
              <a:t>Your Phone</a:t>
            </a:r>
          </a:p>
        </p:txBody>
      </p:sp>
    </p:spTree>
    <p:extLst>
      <p:ext uri="{BB962C8B-B14F-4D97-AF65-F5344CB8AC3E}">
        <p14:creationId xmlns:p14="http://schemas.microsoft.com/office/powerpoint/2010/main" val="1009801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F3E75-F7B6-17F4-4350-26AAF7F6CE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9CD08E-6567-0FE3-CA59-0BCEB7E75E54}"/>
              </a:ext>
            </a:extLst>
          </p:cNvPr>
          <p:cNvSpPr>
            <a:spLocks noGrp="1"/>
          </p:cNvSpPr>
          <p:nvPr>
            <p:ph idx="1"/>
          </p:nvPr>
        </p:nvSpPr>
        <p:spPr>
          <a:xfrm>
            <a:off x="457200" y="457200"/>
            <a:ext cx="8229600" cy="5897563"/>
          </a:xfrm>
        </p:spPr>
        <p:txBody>
          <a:bodyPr>
            <a:normAutofit/>
          </a:bodyPr>
          <a:lstStyle/>
          <a:p>
            <a:pPr marL="0" indent="0">
              <a:buNone/>
            </a:pPr>
            <a:r>
              <a:rPr lang="en-US" dirty="0"/>
              <a:t>I don’t believe in “Brain Breaks”</a:t>
            </a:r>
          </a:p>
          <a:p>
            <a:endParaRPr lang="en-US" dirty="0"/>
          </a:p>
          <a:p>
            <a:pPr marL="0" indent="0">
              <a:buNone/>
            </a:pPr>
            <a:r>
              <a:rPr lang="en-US" dirty="0"/>
              <a:t>I don’t believe in “Loser Laps”</a:t>
            </a:r>
          </a:p>
          <a:p>
            <a:endParaRPr lang="en-US" dirty="0"/>
          </a:p>
          <a:p>
            <a:pPr marL="0" indent="0">
              <a:buNone/>
            </a:pPr>
            <a:r>
              <a:rPr lang="en-US" dirty="0"/>
              <a:t>I believe your Cell Phone is making you dumber</a:t>
            </a:r>
          </a:p>
          <a:p>
            <a:endParaRPr lang="en-US" dirty="0"/>
          </a:p>
          <a:p>
            <a:pPr marL="0" indent="0">
              <a:buNone/>
            </a:pPr>
            <a:r>
              <a:rPr lang="en-US" dirty="0"/>
              <a:t>I believe in “PRODUCT” over “PROCESS”</a:t>
            </a:r>
          </a:p>
          <a:p>
            <a:endParaRPr lang="en-US" dirty="0"/>
          </a:p>
          <a:p>
            <a:pPr marL="0" indent="0">
              <a:buNone/>
            </a:pPr>
            <a:r>
              <a:rPr lang="en-US" dirty="0"/>
              <a:t>I don’t believe in “Everyone Gets a Ribbon“</a:t>
            </a:r>
          </a:p>
          <a:p>
            <a:pPr lvl="1"/>
            <a:r>
              <a:rPr lang="en-US" i="1" dirty="0"/>
              <a:t>No, not everybody gets an “A” here</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326151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C84B5-4C35-A1AC-8223-C5F1A05A199C}"/>
              </a:ext>
            </a:extLst>
          </p:cNvPr>
          <p:cNvSpPr>
            <a:spLocks noGrp="1"/>
          </p:cNvSpPr>
          <p:nvPr>
            <p:ph type="title"/>
          </p:nvPr>
        </p:nvSpPr>
        <p:spPr>
          <a:xfrm>
            <a:off x="0" y="731837"/>
            <a:ext cx="9144000" cy="1143000"/>
          </a:xfrm>
        </p:spPr>
        <p:txBody>
          <a:bodyPr>
            <a:normAutofit fontScale="90000"/>
          </a:bodyPr>
          <a:lstStyle/>
          <a:p>
            <a:r>
              <a:rPr lang="en-US" b="1" dirty="0"/>
              <a:t>MY PURPOSE, THE REASON I AM HERE, THE REASON I BECAME A TEACHER:</a:t>
            </a:r>
          </a:p>
        </p:txBody>
      </p:sp>
      <p:sp>
        <p:nvSpPr>
          <p:cNvPr id="3" name="Content Placeholder 2">
            <a:extLst>
              <a:ext uri="{FF2B5EF4-FFF2-40B4-BE49-F238E27FC236}">
                <a16:creationId xmlns:a16="http://schemas.microsoft.com/office/drawing/2014/main" id="{AB4E7ECF-59D8-E948-A720-D1D6F5064680}"/>
              </a:ext>
            </a:extLst>
          </p:cNvPr>
          <p:cNvSpPr>
            <a:spLocks noGrp="1"/>
          </p:cNvSpPr>
          <p:nvPr>
            <p:ph idx="1"/>
          </p:nvPr>
        </p:nvSpPr>
        <p:spPr>
          <a:xfrm>
            <a:off x="457200" y="2362200"/>
            <a:ext cx="8229600" cy="3763963"/>
          </a:xfrm>
        </p:spPr>
        <p:txBody>
          <a:bodyPr/>
          <a:lstStyle/>
          <a:p>
            <a:pPr marL="514350" indent="-514350">
              <a:buFont typeface="+mj-lt"/>
              <a:buAutoNum type="arabicPeriod"/>
            </a:pPr>
            <a:endParaRPr lang="en-US" sz="2000" dirty="0"/>
          </a:p>
          <a:p>
            <a:pPr marL="914400" lvl="1" indent="-514350">
              <a:buFont typeface="+mj-lt"/>
              <a:buAutoNum type="arabicPeriod"/>
            </a:pPr>
            <a:r>
              <a:rPr lang="en-US" sz="3600" b="1" dirty="0"/>
              <a:t>MAKE YOU EMPLOYABLE</a:t>
            </a:r>
          </a:p>
          <a:p>
            <a:pPr marL="914400" lvl="1" indent="-514350">
              <a:buFont typeface="+mj-lt"/>
              <a:buAutoNum type="arabicPeriod"/>
            </a:pPr>
            <a:endParaRPr lang="en-US" sz="3600" b="1" dirty="0"/>
          </a:p>
          <a:p>
            <a:pPr marL="914400" lvl="1" indent="-514350">
              <a:buFont typeface="+mj-lt"/>
              <a:buAutoNum type="arabicPeriod"/>
            </a:pPr>
            <a:r>
              <a:rPr lang="en-US" sz="3600" b="1" dirty="0"/>
              <a:t>SPARK A PASSION/INTEREST</a:t>
            </a:r>
          </a:p>
          <a:p>
            <a:endParaRPr lang="en-US" dirty="0"/>
          </a:p>
        </p:txBody>
      </p:sp>
    </p:spTree>
    <p:extLst>
      <p:ext uri="{BB962C8B-B14F-4D97-AF65-F5344CB8AC3E}">
        <p14:creationId xmlns:p14="http://schemas.microsoft.com/office/powerpoint/2010/main" val="533461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DD807-7CAE-9ECC-AC68-2C1435F0F5E4}"/>
              </a:ext>
            </a:extLst>
          </p:cNvPr>
          <p:cNvSpPr>
            <a:spLocks noGrp="1"/>
          </p:cNvSpPr>
          <p:nvPr>
            <p:ph type="title"/>
          </p:nvPr>
        </p:nvSpPr>
        <p:spPr/>
        <p:txBody>
          <a:bodyPr/>
          <a:lstStyle/>
          <a:p>
            <a:r>
              <a:rPr lang="en-US" b="1" dirty="0"/>
              <a:t>TO BE EMPLOYABLE</a:t>
            </a:r>
          </a:p>
        </p:txBody>
      </p:sp>
      <p:sp>
        <p:nvSpPr>
          <p:cNvPr id="3" name="Content Placeholder 2">
            <a:extLst>
              <a:ext uri="{FF2B5EF4-FFF2-40B4-BE49-F238E27FC236}">
                <a16:creationId xmlns:a16="http://schemas.microsoft.com/office/drawing/2014/main" id="{42CBF57D-6ADA-6BF8-D561-D5C14B973533}"/>
              </a:ext>
            </a:extLst>
          </p:cNvPr>
          <p:cNvSpPr>
            <a:spLocks noGrp="1"/>
          </p:cNvSpPr>
          <p:nvPr>
            <p:ph idx="1"/>
          </p:nvPr>
        </p:nvSpPr>
        <p:spPr/>
        <p:txBody>
          <a:bodyPr>
            <a:normAutofit/>
          </a:bodyPr>
          <a:lstStyle/>
          <a:p>
            <a:r>
              <a:rPr lang="en-US" sz="4000" b="1" dirty="0"/>
              <a:t>BE PRODUCTIVE</a:t>
            </a:r>
          </a:p>
          <a:p>
            <a:pPr lvl="1"/>
            <a:r>
              <a:rPr lang="en-US" sz="3600" dirty="0"/>
              <a:t>ALWAYS “DO”</a:t>
            </a:r>
          </a:p>
          <a:p>
            <a:pPr lvl="1"/>
            <a:r>
              <a:rPr lang="en-US" sz="3600" i="1" dirty="0"/>
              <a:t>Waiting does not pay the bills!</a:t>
            </a:r>
          </a:p>
          <a:p>
            <a:endParaRPr lang="en-US" sz="4000" dirty="0"/>
          </a:p>
          <a:p>
            <a:r>
              <a:rPr lang="en-US" sz="4000" b="1" dirty="0"/>
              <a:t>BE RESOURCEFUL</a:t>
            </a:r>
          </a:p>
          <a:p>
            <a:pPr lvl="1"/>
            <a:r>
              <a:rPr lang="en-US" sz="3600" dirty="0"/>
              <a:t>FIND SOLUTIONS TO YOUR PROBLEMS</a:t>
            </a:r>
          </a:p>
          <a:p>
            <a:endParaRPr lang="en-US" dirty="0"/>
          </a:p>
        </p:txBody>
      </p:sp>
    </p:spTree>
    <p:extLst>
      <p:ext uri="{BB962C8B-B14F-4D97-AF65-F5344CB8AC3E}">
        <p14:creationId xmlns:p14="http://schemas.microsoft.com/office/powerpoint/2010/main" val="3230792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2AA0B-7CAD-2BEE-6C94-E065F678ED54}"/>
              </a:ext>
            </a:extLst>
          </p:cNvPr>
          <p:cNvSpPr>
            <a:spLocks noGrp="1"/>
          </p:cNvSpPr>
          <p:nvPr>
            <p:ph type="title"/>
          </p:nvPr>
        </p:nvSpPr>
        <p:spPr/>
        <p:txBody>
          <a:bodyPr/>
          <a:lstStyle/>
          <a:p>
            <a:r>
              <a:rPr lang="en-US" b="1" dirty="0"/>
              <a:t>TO BE EMPLOYABLE</a:t>
            </a:r>
          </a:p>
        </p:txBody>
      </p:sp>
      <p:sp>
        <p:nvSpPr>
          <p:cNvPr id="3" name="Content Placeholder 2">
            <a:extLst>
              <a:ext uri="{FF2B5EF4-FFF2-40B4-BE49-F238E27FC236}">
                <a16:creationId xmlns:a16="http://schemas.microsoft.com/office/drawing/2014/main" id="{6CEC19DD-DABD-57D7-A8CA-15CA87FECD94}"/>
              </a:ext>
            </a:extLst>
          </p:cNvPr>
          <p:cNvSpPr>
            <a:spLocks noGrp="1"/>
          </p:cNvSpPr>
          <p:nvPr>
            <p:ph idx="1"/>
          </p:nvPr>
        </p:nvSpPr>
        <p:spPr/>
        <p:txBody>
          <a:bodyPr/>
          <a:lstStyle/>
          <a:p>
            <a:r>
              <a:rPr lang="en-US" sz="4000" b="1" dirty="0"/>
              <a:t>BE RESPECTFUL</a:t>
            </a:r>
          </a:p>
          <a:p>
            <a:pPr lvl="1"/>
            <a:r>
              <a:rPr lang="en-US" sz="3600" dirty="0"/>
              <a:t>EVERYBODY </a:t>
            </a:r>
            <a:r>
              <a:rPr lang="en-US" sz="3600" i="1" dirty="0"/>
              <a:t>DESERVES</a:t>
            </a:r>
            <a:r>
              <a:rPr lang="en-US" sz="3600" dirty="0"/>
              <a:t> IT</a:t>
            </a:r>
          </a:p>
          <a:p>
            <a:pPr lvl="1"/>
            <a:r>
              <a:rPr lang="en-US" sz="3600" dirty="0"/>
              <a:t>NOT EVERYBODY </a:t>
            </a:r>
            <a:r>
              <a:rPr lang="en-US" sz="3600" i="1" dirty="0"/>
              <a:t>EARNS</a:t>
            </a:r>
            <a:r>
              <a:rPr lang="en-US" sz="3600" dirty="0"/>
              <a:t> IT</a:t>
            </a:r>
          </a:p>
          <a:p>
            <a:endParaRPr lang="en-US" dirty="0"/>
          </a:p>
          <a:p>
            <a:r>
              <a:rPr lang="en-US" sz="4000" b="1" dirty="0"/>
              <a:t>WORK SAFE</a:t>
            </a:r>
          </a:p>
          <a:p>
            <a:pPr lvl="1"/>
            <a:r>
              <a:rPr lang="en-US" sz="3600" dirty="0"/>
              <a:t>NOBODY NEEDS TO GET HURT HERE</a:t>
            </a:r>
          </a:p>
          <a:p>
            <a:endParaRPr lang="en-US" dirty="0"/>
          </a:p>
        </p:txBody>
      </p:sp>
    </p:spTree>
    <p:extLst>
      <p:ext uri="{BB962C8B-B14F-4D97-AF65-F5344CB8AC3E}">
        <p14:creationId xmlns:p14="http://schemas.microsoft.com/office/powerpoint/2010/main" val="811243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33276-908D-120F-5127-C639011681B9}"/>
              </a:ext>
            </a:extLst>
          </p:cNvPr>
          <p:cNvSpPr>
            <a:spLocks noGrp="1"/>
          </p:cNvSpPr>
          <p:nvPr>
            <p:ph type="title"/>
          </p:nvPr>
        </p:nvSpPr>
        <p:spPr/>
        <p:txBody>
          <a:bodyPr/>
          <a:lstStyle/>
          <a:p>
            <a:r>
              <a:rPr lang="en-US" b="1" dirty="0"/>
              <a:t>RESPECT</a:t>
            </a:r>
          </a:p>
        </p:txBody>
      </p:sp>
      <p:sp>
        <p:nvSpPr>
          <p:cNvPr id="3" name="Content Placeholder 2">
            <a:extLst>
              <a:ext uri="{FF2B5EF4-FFF2-40B4-BE49-F238E27FC236}">
                <a16:creationId xmlns:a16="http://schemas.microsoft.com/office/drawing/2014/main" id="{3CD37737-9F47-EC5E-64C0-1AF1583AAD52}"/>
              </a:ext>
            </a:extLst>
          </p:cNvPr>
          <p:cNvSpPr>
            <a:spLocks noGrp="1"/>
          </p:cNvSpPr>
          <p:nvPr>
            <p:ph idx="1"/>
          </p:nvPr>
        </p:nvSpPr>
        <p:spPr/>
        <p:txBody>
          <a:bodyPr/>
          <a:lstStyle/>
          <a:p>
            <a:pPr algn="l">
              <a:buFont typeface="Arial" panose="020B0604020202020204" pitchFamily="34" charset="0"/>
              <a:buChar char="•"/>
            </a:pPr>
            <a:r>
              <a:rPr lang="en-US" b="0" i="0" dirty="0">
                <a:effectLst/>
                <a:latin typeface="Karla" panose="020B0604020202020204" pitchFamily="2" charset="0"/>
              </a:rPr>
              <a:t>Everyone deserves to be treated with respect. You, Me, even little Billy.</a:t>
            </a:r>
          </a:p>
          <a:p>
            <a:pPr algn="l">
              <a:buFont typeface="Arial" panose="020B0604020202020204" pitchFamily="34" charset="0"/>
              <a:buChar char="•"/>
            </a:pPr>
            <a:endParaRPr lang="en-US" b="0" i="0" dirty="0">
              <a:effectLst/>
              <a:latin typeface="Karla" panose="020B0604020202020204" pitchFamily="2" charset="0"/>
            </a:endParaRPr>
          </a:p>
          <a:p>
            <a:pPr algn="l">
              <a:buFont typeface="Arial" panose="020B0604020202020204" pitchFamily="34" charset="0"/>
              <a:buChar char="•"/>
            </a:pPr>
            <a:r>
              <a:rPr lang="en-US" b="0" i="0" dirty="0">
                <a:effectLst/>
                <a:latin typeface="Karla" panose="020B0604020202020204" pitchFamily="2" charset="0"/>
              </a:rPr>
              <a:t>You get a LOT further in life if you treat others with respect.</a:t>
            </a:r>
          </a:p>
          <a:p>
            <a:pPr algn="l">
              <a:buFont typeface="Arial" panose="020B0604020202020204" pitchFamily="34" charset="0"/>
              <a:buChar char="•"/>
            </a:pPr>
            <a:endParaRPr lang="en-US" b="0" i="0" dirty="0">
              <a:effectLst/>
              <a:latin typeface="Karla" panose="020B0604020202020204" pitchFamily="2" charset="0"/>
            </a:endParaRPr>
          </a:p>
          <a:p>
            <a:pPr algn="l">
              <a:buFont typeface="Arial" panose="020B0604020202020204" pitchFamily="34" charset="0"/>
              <a:buChar char="•"/>
            </a:pPr>
            <a:r>
              <a:rPr lang="en-US" b="0" i="0" dirty="0">
                <a:effectLst/>
                <a:latin typeface="Karla" panose="020B0604020202020204" pitchFamily="2" charset="0"/>
              </a:rPr>
              <a:t>Politeness is my Kryptonite; I have a really hard time saying “no” to polite.</a:t>
            </a:r>
          </a:p>
          <a:p>
            <a:endParaRPr lang="en-US" dirty="0"/>
          </a:p>
        </p:txBody>
      </p:sp>
    </p:spTree>
    <p:extLst>
      <p:ext uri="{BB962C8B-B14F-4D97-AF65-F5344CB8AC3E}">
        <p14:creationId xmlns:p14="http://schemas.microsoft.com/office/powerpoint/2010/main" val="2060807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929C8-DC7A-9173-2932-C2C1ECB24D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18D93D-B9C6-2202-BF03-A45EB8FD940A}"/>
              </a:ext>
            </a:extLst>
          </p:cNvPr>
          <p:cNvSpPr>
            <a:spLocks noGrp="1"/>
          </p:cNvSpPr>
          <p:nvPr>
            <p:ph type="title"/>
          </p:nvPr>
        </p:nvSpPr>
        <p:spPr/>
        <p:txBody>
          <a:bodyPr/>
          <a:lstStyle/>
          <a:p>
            <a:r>
              <a:rPr lang="en-US" b="1" dirty="0"/>
              <a:t>RESPECT</a:t>
            </a:r>
          </a:p>
        </p:txBody>
      </p:sp>
      <p:sp>
        <p:nvSpPr>
          <p:cNvPr id="3" name="Content Placeholder 2">
            <a:extLst>
              <a:ext uri="{FF2B5EF4-FFF2-40B4-BE49-F238E27FC236}">
                <a16:creationId xmlns:a16="http://schemas.microsoft.com/office/drawing/2014/main" id="{74137200-04FE-60BF-6948-CCDBB79A05F3}"/>
              </a:ext>
            </a:extLst>
          </p:cNvPr>
          <p:cNvSpPr>
            <a:spLocks noGrp="1"/>
          </p:cNvSpPr>
          <p:nvPr>
            <p:ph idx="1"/>
          </p:nvPr>
        </p:nvSpPr>
        <p:spPr>
          <a:xfrm>
            <a:off x="457200" y="1485900"/>
            <a:ext cx="8229600" cy="4686300"/>
          </a:xfrm>
        </p:spPr>
        <p:txBody>
          <a:bodyPr/>
          <a:lstStyle/>
          <a:p>
            <a:pPr algn="l">
              <a:buFont typeface="Arial" panose="020B0604020202020204" pitchFamily="34" charset="0"/>
              <a:buChar char="•"/>
            </a:pPr>
            <a:r>
              <a:rPr lang="en-US" b="0" i="0" dirty="0">
                <a:effectLst/>
                <a:latin typeface="Karla" panose="020B0604020202020204" pitchFamily="2" charset="0"/>
              </a:rPr>
              <a:t>I purpose to treat you with respect</a:t>
            </a:r>
          </a:p>
          <a:p>
            <a:pPr lvl="1">
              <a:buFont typeface="Arial" panose="020B0604020202020204" pitchFamily="34" charset="0"/>
              <a:buChar char="•"/>
            </a:pPr>
            <a:r>
              <a:rPr lang="en-US" i="1" dirty="0">
                <a:latin typeface="Karla" panose="020B0604020202020204" pitchFamily="2" charset="0"/>
              </a:rPr>
              <a:t>I strive to be CONSISTENT and FAIR</a:t>
            </a:r>
          </a:p>
          <a:p>
            <a:pPr lvl="1">
              <a:buFont typeface="Arial" panose="020B0604020202020204" pitchFamily="34" charset="0"/>
              <a:buChar char="•"/>
            </a:pPr>
            <a:r>
              <a:rPr lang="en-US" i="1" dirty="0">
                <a:latin typeface="Karla" panose="020B0604020202020204" pitchFamily="2" charset="0"/>
              </a:rPr>
              <a:t>I am not always “NICE”</a:t>
            </a:r>
            <a:endParaRPr lang="en-US" b="0" i="1" dirty="0">
              <a:effectLst/>
              <a:latin typeface="Karla" panose="020B0604020202020204" pitchFamily="2" charset="0"/>
            </a:endParaRPr>
          </a:p>
          <a:p>
            <a:pPr algn="l">
              <a:buFont typeface="Arial" panose="020B0604020202020204" pitchFamily="34" charset="0"/>
              <a:buChar char="•"/>
            </a:pPr>
            <a:endParaRPr lang="en-US" dirty="0">
              <a:latin typeface="Karla" panose="020B0604020202020204" pitchFamily="2" charset="0"/>
            </a:endParaRPr>
          </a:p>
          <a:p>
            <a:pPr algn="l">
              <a:buFont typeface="Arial" panose="020B0604020202020204" pitchFamily="34" charset="0"/>
              <a:buChar char="•"/>
            </a:pPr>
            <a:r>
              <a:rPr lang="en-US" b="0" i="0" dirty="0">
                <a:effectLst/>
                <a:latin typeface="Karla" panose="020B0604020202020204" pitchFamily="2" charset="0"/>
              </a:rPr>
              <a:t>I will address you by your LAST NAME, as an adult</a:t>
            </a:r>
          </a:p>
          <a:p>
            <a:pPr algn="l">
              <a:buFont typeface="Arial" panose="020B0604020202020204" pitchFamily="34" charset="0"/>
              <a:buChar char="•"/>
            </a:pPr>
            <a:endParaRPr lang="en-US" b="0" i="0" dirty="0">
              <a:effectLst/>
              <a:latin typeface="Karla" panose="020B0604020202020204" pitchFamily="2" charset="0"/>
            </a:endParaRPr>
          </a:p>
          <a:p>
            <a:pPr algn="l">
              <a:buFont typeface="Arial" panose="020B0604020202020204" pitchFamily="34" charset="0"/>
              <a:buChar char="•"/>
            </a:pPr>
            <a:r>
              <a:rPr lang="en-US" dirty="0">
                <a:latin typeface="Karla" panose="020B0604020202020204" pitchFamily="2" charset="0"/>
              </a:rPr>
              <a:t>You will use your LAST NAME on your work</a:t>
            </a:r>
            <a:endParaRPr lang="en-US" b="0" i="0" dirty="0">
              <a:effectLst/>
              <a:latin typeface="Karla" panose="020B0604020202020204" pitchFamily="2" charset="0"/>
            </a:endParaRPr>
          </a:p>
        </p:txBody>
      </p:sp>
    </p:spTree>
    <p:extLst>
      <p:ext uri="{BB962C8B-B14F-4D97-AF65-F5344CB8AC3E}">
        <p14:creationId xmlns:p14="http://schemas.microsoft.com/office/powerpoint/2010/main" val="1749543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14F07-9145-5DC4-8397-5AF13B0AA3EA}"/>
              </a:ext>
            </a:extLst>
          </p:cNvPr>
          <p:cNvSpPr>
            <a:spLocks noGrp="1"/>
          </p:cNvSpPr>
          <p:nvPr>
            <p:ph type="title"/>
          </p:nvPr>
        </p:nvSpPr>
        <p:spPr/>
        <p:txBody>
          <a:bodyPr/>
          <a:lstStyle/>
          <a:p>
            <a:r>
              <a:rPr lang="en-US" b="1" dirty="0"/>
              <a:t>ATTEND</a:t>
            </a:r>
          </a:p>
        </p:txBody>
      </p:sp>
      <p:sp>
        <p:nvSpPr>
          <p:cNvPr id="3" name="Content Placeholder 2">
            <a:extLst>
              <a:ext uri="{FF2B5EF4-FFF2-40B4-BE49-F238E27FC236}">
                <a16:creationId xmlns:a16="http://schemas.microsoft.com/office/drawing/2014/main" id="{340055CF-69C1-4E4B-67C1-8DD94F21E695}"/>
              </a:ext>
            </a:extLst>
          </p:cNvPr>
          <p:cNvSpPr>
            <a:spLocks noGrp="1"/>
          </p:cNvSpPr>
          <p:nvPr>
            <p:ph idx="1"/>
          </p:nvPr>
        </p:nvSpPr>
        <p:spPr/>
        <p:txBody>
          <a:bodyPr/>
          <a:lstStyle/>
          <a:p>
            <a:pPr algn="l">
              <a:buFont typeface="Arial" panose="020B0604020202020204" pitchFamily="34" charset="0"/>
              <a:buChar char="•"/>
            </a:pPr>
            <a:r>
              <a:rPr lang="en-US" b="0" i="0" dirty="0">
                <a:effectLst/>
                <a:latin typeface="Karla" pitchFamily="2" charset="0"/>
              </a:rPr>
              <a:t>This is a “hands-on” course; you cannot succeed if you are not here. </a:t>
            </a:r>
            <a:r>
              <a:rPr lang="en-US" b="0" i="1" dirty="0">
                <a:effectLst/>
                <a:latin typeface="Karla" pitchFamily="2" charset="0"/>
              </a:rPr>
              <a:t>You can’t get paid if you </a:t>
            </a:r>
            <a:r>
              <a:rPr lang="en-US" b="0" i="1" dirty="0" err="1">
                <a:effectLst/>
                <a:latin typeface="Karla" pitchFamily="2" charset="0"/>
              </a:rPr>
              <a:t>ain’t</a:t>
            </a:r>
            <a:r>
              <a:rPr lang="en-US" b="0" i="1" dirty="0">
                <a:effectLst/>
                <a:latin typeface="Karla" pitchFamily="2" charset="0"/>
              </a:rPr>
              <a:t> there.</a:t>
            </a:r>
          </a:p>
          <a:p>
            <a:pPr algn="l">
              <a:buFont typeface="Arial" panose="020B0604020202020204" pitchFamily="34" charset="0"/>
              <a:buChar char="•"/>
            </a:pPr>
            <a:endParaRPr lang="en-US" b="0" i="0" dirty="0">
              <a:effectLst/>
              <a:latin typeface="Karla" pitchFamily="2" charset="0"/>
            </a:endParaRPr>
          </a:p>
          <a:p>
            <a:pPr algn="l">
              <a:buFont typeface="Arial" panose="020B0604020202020204" pitchFamily="34" charset="0"/>
              <a:buChar char="•"/>
            </a:pPr>
            <a:r>
              <a:rPr lang="en-US" b="0" i="0" dirty="0">
                <a:effectLst/>
                <a:latin typeface="Karla" pitchFamily="2" charset="0"/>
              </a:rPr>
              <a:t>You are expected to be </a:t>
            </a:r>
            <a:r>
              <a:rPr lang="en-US" b="1" i="0" dirty="0">
                <a:effectLst/>
                <a:latin typeface="Karla" pitchFamily="2" charset="0"/>
              </a:rPr>
              <a:t>ON TIME</a:t>
            </a:r>
            <a:r>
              <a:rPr lang="en-US" b="0" i="0" dirty="0">
                <a:effectLst/>
                <a:latin typeface="Karla" pitchFamily="2" charset="0"/>
              </a:rPr>
              <a:t>, and attend class for the </a:t>
            </a:r>
            <a:r>
              <a:rPr lang="en-US" b="1" i="0" dirty="0">
                <a:effectLst/>
                <a:latin typeface="Karla" pitchFamily="2" charset="0"/>
              </a:rPr>
              <a:t>DURATION</a:t>
            </a:r>
            <a:r>
              <a:rPr lang="en-US" b="0" i="0" dirty="0">
                <a:effectLst/>
                <a:latin typeface="Karla" pitchFamily="2" charset="0"/>
              </a:rPr>
              <a:t> of class.</a:t>
            </a:r>
          </a:p>
          <a:p>
            <a:pPr algn="l">
              <a:buFont typeface="Arial" panose="020B0604020202020204" pitchFamily="34" charset="0"/>
              <a:buChar char="•"/>
            </a:pPr>
            <a:endParaRPr lang="en-US" b="0" i="0" dirty="0">
              <a:effectLst/>
              <a:latin typeface="Karla" pitchFamily="2" charset="0"/>
            </a:endParaRPr>
          </a:p>
          <a:p>
            <a:pPr algn="l">
              <a:buFont typeface="Arial" panose="020B0604020202020204" pitchFamily="34" charset="0"/>
              <a:buChar char="•"/>
            </a:pPr>
            <a:r>
              <a:rPr lang="en-US" b="0" i="0" dirty="0">
                <a:effectLst/>
                <a:latin typeface="Karla" pitchFamily="2" charset="0"/>
              </a:rPr>
              <a:t>Your Letter Grade will indirectly reflect this.</a:t>
            </a:r>
          </a:p>
        </p:txBody>
      </p:sp>
    </p:spTree>
    <p:extLst>
      <p:ext uri="{BB962C8B-B14F-4D97-AF65-F5344CB8AC3E}">
        <p14:creationId xmlns:p14="http://schemas.microsoft.com/office/powerpoint/2010/main" val="3625919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512D9-0AB0-4BAE-D4D8-A8095CF4F442}"/>
              </a:ext>
            </a:extLst>
          </p:cNvPr>
          <p:cNvSpPr>
            <a:spLocks noGrp="1"/>
          </p:cNvSpPr>
          <p:nvPr>
            <p:ph type="title"/>
          </p:nvPr>
        </p:nvSpPr>
        <p:spPr>
          <a:xfrm>
            <a:off x="457200" y="76200"/>
            <a:ext cx="8229600" cy="1143000"/>
          </a:xfrm>
        </p:spPr>
        <p:txBody>
          <a:bodyPr/>
          <a:lstStyle/>
          <a:p>
            <a:r>
              <a:rPr lang="en-US" b="1" dirty="0"/>
              <a:t>ABSENCES</a:t>
            </a:r>
          </a:p>
        </p:txBody>
      </p:sp>
      <p:sp>
        <p:nvSpPr>
          <p:cNvPr id="3" name="Content Placeholder 2">
            <a:extLst>
              <a:ext uri="{FF2B5EF4-FFF2-40B4-BE49-F238E27FC236}">
                <a16:creationId xmlns:a16="http://schemas.microsoft.com/office/drawing/2014/main" id="{0CB241FC-C0AC-3284-319A-879E21B88FB9}"/>
              </a:ext>
            </a:extLst>
          </p:cNvPr>
          <p:cNvSpPr>
            <a:spLocks noGrp="1"/>
          </p:cNvSpPr>
          <p:nvPr>
            <p:ph idx="1"/>
          </p:nvPr>
        </p:nvSpPr>
        <p:spPr>
          <a:xfrm>
            <a:off x="457200" y="1417637"/>
            <a:ext cx="8229600" cy="4754563"/>
          </a:xfrm>
        </p:spPr>
        <p:txBody>
          <a:bodyPr/>
          <a:lstStyle/>
          <a:p>
            <a:pPr marL="0" indent="0">
              <a:buNone/>
            </a:pPr>
            <a:r>
              <a:rPr lang="en-US" sz="4000" dirty="0"/>
              <a:t>JUST LIKE BEING YOUR EMPLOYER:</a:t>
            </a:r>
          </a:p>
          <a:p>
            <a:r>
              <a:rPr lang="en-US" sz="4000" b="1" i="1" u="sng" dirty="0"/>
              <a:t>YOU</a:t>
            </a:r>
            <a:r>
              <a:rPr lang="en-US" sz="4000" dirty="0"/>
              <a:t> CALL or EMAIL me in ADVANCE</a:t>
            </a:r>
          </a:p>
          <a:p>
            <a:pPr lvl="1"/>
            <a:endParaRPr lang="en-US" sz="3600" dirty="0"/>
          </a:p>
          <a:p>
            <a:pPr lvl="1"/>
            <a:r>
              <a:rPr lang="en-US" sz="3600" dirty="0"/>
              <a:t>I will EXCUSE the “shop time” </a:t>
            </a:r>
          </a:p>
          <a:p>
            <a:pPr lvl="2"/>
            <a:r>
              <a:rPr lang="en-US" sz="3200" i="1" dirty="0"/>
              <a:t>2 “</a:t>
            </a:r>
            <a:r>
              <a:rPr lang="en-US" sz="3200" i="1" u="sng" dirty="0"/>
              <a:t>Sick Days</a:t>
            </a:r>
            <a:r>
              <a:rPr lang="en-US" sz="3200" dirty="0"/>
              <a:t>“ per Term only</a:t>
            </a:r>
          </a:p>
          <a:p>
            <a:pPr lvl="1"/>
            <a:endParaRPr lang="en-US" sz="3600" dirty="0"/>
          </a:p>
          <a:p>
            <a:pPr lvl="1"/>
            <a:r>
              <a:rPr lang="en-US" sz="3600" dirty="0"/>
              <a:t>I will NOT excuse “assignments”</a:t>
            </a:r>
          </a:p>
        </p:txBody>
      </p:sp>
    </p:spTree>
    <p:extLst>
      <p:ext uri="{BB962C8B-B14F-4D97-AF65-F5344CB8AC3E}">
        <p14:creationId xmlns:p14="http://schemas.microsoft.com/office/powerpoint/2010/main" val="352202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A35BA-F7B1-C66D-4A23-3D1A3975A0D6}"/>
              </a:ext>
            </a:extLst>
          </p:cNvPr>
          <p:cNvSpPr>
            <a:spLocks noGrp="1"/>
          </p:cNvSpPr>
          <p:nvPr>
            <p:ph type="title"/>
          </p:nvPr>
        </p:nvSpPr>
        <p:spPr/>
        <p:txBody>
          <a:bodyPr/>
          <a:lstStyle/>
          <a:p>
            <a:r>
              <a:rPr lang="en-US" b="1" dirty="0"/>
              <a:t>TALKING POINTS</a:t>
            </a:r>
          </a:p>
        </p:txBody>
      </p:sp>
      <p:sp>
        <p:nvSpPr>
          <p:cNvPr id="3" name="Content Placeholder 2">
            <a:extLst>
              <a:ext uri="{FF2B5EF4-FFF2-40B4-BE49-F238E27FC236}">
                <a16:creationId xmlns:a16="http://schemas.microsoft.com/office/drawing/2014/main" id="{ED296198-C48E-164E-E59B-33E79F7947FE}"/>
              </a:ext>
            </a:extLst>
          </p:cNvPr>
          <p:cNvSpPr>
            <a:spLocks noGrp="1"/>
          </p:cNvSpPr>
          <p:nvPr>
            <p:ph idx="1"/>
          </p:nvPr>
        </p:nvSpPr>
        <p:spPr/>
        <p:txBody>
          <a:bodyPr numCol="2">
            <a:normAutofit fontScale="92500" lnSpcReduction="20000"/>
          </a:bodyPr>
          <a:lstStyle/>
          <a:p>
            <a:r>
              <a:rPr lang="en-US" dirty="0"/>
              <a:t>Bell Schedule</a:t>
            </a:r>
          </a:p>
          <a:p>
            <a:r>
              <a:rPr lang="en-US" dirty="0"/>
              <a:t>Washrooms</a:t>
            </a:r>
          </a:p>
          <a:p>
            <a:r>
              <a:rPr lang="en-US" dirty="0"/>
              <a:t>Traffic Flow</a:t>
            </a:r>
          </a:p>
          <a:p>
            <a:r>
              <a:rPr lang="en-US" dirty="0"/>
              <a:t>Change Rooms</a:t>
            </a:r>
          </a:p>
          <a:p>
            <a:r>
              <a:rPr lang="en-US" dirty="0"/>
              <a:t>Verification Forms</a:t>
            </a:r>
          </a:p>
          <a:p>
            <a:r>
              <a:rPr lang="en-US" dirty="0"/>
              <a:t>Course Changes</a:t>
            </a:r>
          </a:p>
          <a:p>
            <a:r>
              <a:rPr lang="en-US" dirty="0"/>
              <a:t>Busses</a:t>
            </a:r>
          </a:p>
          <a:p>
            <a:r>
              <a:rPr lang="en-US" dirty="0"/>
              <a:t>Lockers</a:t>
            </a:r>
          </a:p>
          <a:p>
            <a:r>
              <a:rPr lang="en-US" dirty="0"/>
              <a:t>Smoking/Vaping</a:t>
            </a:r>
          </a:p>
          <a:p>
            <a:r>
              <a:rPr lang="en-US" b="1" dirty="0"/>
              <a:t>Cell Phones </a:t>
            </a:r>
          </a:p>
          <a:p>
            <a:pPr marL="0" indent="0">
              <a:buNone/>
            </a:pPr>
            <a:r>
              <a:rPr lang="en-US" sz="1800" b="1" dirty="0"/>
              <a:t>		</a:t>
            </a:r>
            <a:r>
              <a:rPr lang="en-US" sz="1800" b="1" i="1" dirty="0"/>
              <a:t>I Fµ&amp;!~9 HATE THEM</a:t>
            </a:r>
            <a:endParaRPr lang="en-US" i="1" dirty="0"/>
          </a:p>
          <a:p>
            <a:r>
              <a:rPr lang="en-US" dirty="0"/>
              <a:t>Garbage &amp; Litter</a:t>
            </a:r>
          </a:p>
          <a:p>
            <a:r>
              <a:rPr lang="en-US" dirty="0"/>
              <a:t>Hallway Noise</a:t>
            </a:r>
          </a:p>
          <a:p>
            <a:r>
              <a:rPr lang="en-US" dirty="0"/>
              <a:t>Attendance</a:t>
            </a:r>
          </a:p>
          <a:p>
            <a:r>
              <a:rPr lang="en-US" dirty="0"/>
              <a:t>Substances</a:t>
            </a:r>
          </a:p>
          <a:p>
            <a:r>
              <a:rPr lang="en-US" dirty="0" err="1"/>
              <a:t>Neighbours</a:t>
            </a:r>
            <a:endParaRPr lang="en-US" dirty="0"/>
          </a:p>
          <a:p>
            <a:r>
              <a:rPr lang="en-US" dirty="0"/>
              <a:t>Open Campus</a:t>
            </a:r>
          </a:p>
          <a:p>
            <a:r>
              <a:rPr lang="en-US" dirty="0"/>
              <a:t>Parking</a:t>
            </a:r>
          </a:p>
          <a:p>
            <a:r>
              <a:rPr lang="en-US" dirty="0"/>
              <a:t>Code of Conduct</a:t>
            </a:r>
          </a:p>
        </p:txBody>
      </p:sp>
    </p:spTree>
    <p:extLst>
      <p:ext uri="{BB962C8B-B14F-4D97-AF65-F5344CB8AC3E}">
        <p14:creationId xmlns:p14="http://schemas.microsoft.com/office/powerpoint/2010/main" val="1817328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1BAF8-1299-BA1C-DFDB-BFDF8717F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E47A49-7787-7C7B-A0CC-365457D1FC3E}"/>
              </a:ext>
            </a:extLst>
          </p:cNvPr>
          <p:cNvSpPr>
            <a:spLocks noGrp="1"/>
          </p:cNvSpPr>
          <p:nvPr>
            <p:ph type="title"/>
          </p:nvPr>
        </p:nvSpPr>
        <p:spPr>
          <a:xfrm>
            <a:off x="457200" y="76200"/>
            <a:ext cx="8229600" cy="1143000"/>
          </a:xfrm>
        </p:spPr>
        <p:txBody>
          <a:bodyPr/>
          <a:lstStyle/>
          <a:p>
            <a:r>
              <a:rPr lang="en-US" b="1" dirty="0"/>
              <a:t>ABSENCES</a:t>
            </a:r>
          </a:p>
        </p:txBody>
      </p:sp>
      <p:sp>
        <p:nvSpPr>
          <p:cNvPr id="3" name="Content Placeholder 2">
            <a:extLst>
              <a:ext uri="{FF2B5EF4-FFF2-40B4-BE49-F238E27FC236}">
                <a16:creationId xmlns:a16="http://schemas.microsoft.com/office/drawing/2014/main" id="{65E5A9B8-0C78-706D-A925-9275F9055C71}"/>
              </a:ext>
            </a:extLst>
          </p:cNvPr>
          <p:cNvSpPr>
            <a:spLocks noGrp="1"/>
          </p:cNvSpPr>
          <p:nvPr>
            <p:ph idx="1"/>
          </p:nvPr>
        </p:nvSpPr>
        <p:spPr>
          <a:xfrm>
            <a:off x="457200" y="1417637"/>
            <a:ext cx="8229600" cy="4525963"/>
          </a:xfrm>
        </p:spPr>
        <p:txBody>
          <a:bodyPr/>
          <a:lstStyle/>
          <a:p>
            <a:r>
              <a:rPr lang="en-US" sz="4000" dirty="0"/>
              <a:t>There will be NO “make up time” outside of class</a:t>
            </a:r>
          </a:p>
          <a:p>
            <a:endParaRPr lang="en-US" sz="4000" dirty="0"/>
          </a:p>
          <a:p>
            <a:r>
              <a:rPr lang="en-US" sz="4000" dirty="0"/>
              <a:t>PARENTS are still to call in your absence to the school</a:t>
            </a:r>
          </a:p>
          <a:p>
            <a:endParaRPr lang="en-US" sz="4000" dirty="0"/>
          </a:p>
        </p:txBody>
      </p:sp>
    </p:spTree>
    <p:extLst>
      <p:ext uri="{BB962C8B-B14F-4D97-AF65-F5344CB8AC3E}">
        <p14:creationId xmlns:p14="http://schemas.microsoft.com/office/powerpoint/2010/main" val="2115279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06C1-273D-2136-CB18-72884B675D3A}"/>
              </a:ext>
            </a:extLst>
          </p:cNvPr>
          <p:cNvSpPr>
            <a:spLocks noGrp="1"/>
          </p:cNvSpPr>
          <p:nvPr>
            <p:ph type="title"/>
          </p:nvPr>
        </p:nvSpPr>
        <p:spPr/>
        <p:txBody>
          <a:bodyPr/>
          <a:lstStyle/>
          <a:p>
            <a:r>
              <a:rPr lang="en-US" b="1" dirty="0"/>
              <a:t>LEAVING THE CLASSROOM</a:t>
            </a:r>
          </a:p>
        </p:txBody>
      </p:sp>
      <p:sp>
        <p:nvSpPr>
          <p:cNvPr id="3" name="Content Placeholder 2">
            <a:extLst>
              <a:ext uri="{FF2B5EF4-FFF2-40B4-BE49-F238E27FC236}">
                <a16:creationId xmlns:a16="http://schemas.microsoft.com/office/drawing/2014/main" id="{0ABE2061-C3D5-2513-3203-29F43EF4316E}"/>
              </a:ext>
            </a:extLst>
          </p:cNvPr>
          <p:cNvSpPr>
            <a:spLocks noGrp="1"/>
          </p:cNvSpPr>
          <p:nvPr>
            <p:ph idx="1"/>
          </p:nvPr>
        </p:nvSpPr>
        <p:spPr>
          <a:xfrm>
            <a:off x="457200" y="1219200"/>
            <a:ext cx="5181600" cy="4525963"/>
          </a:xfrm>
        </p:spPr>
        <p:txBody>
          <a:bodyPr/>
          <a:lstStyle/>
          <a:p>
            <a:r>
              <a:rPr lang="en-US" dirty="0"/>
              <a:t>ALWAYS ask</a:t>
            </a:r>
          </a:p>
          <a:p>
            <a:pPr lvl="1"/>
            <a:r>
              <a:rPr lang="en-US" i="1" dirty="0"/>
              <a:t>I’ll almost always say “yes”</a:t>
            </a:r>
          </a:p>
          <a:p>
            <a:r>
              <a:rPr lang="en-US" dirty="0"/>
              <a:t>NEVER for food</a:t>
            </a:r>
          </a:p>
          <a:p>
            <a:endParaRPr lang="en-US" dirty="0"/>
          </a:p>
          <a:p>
            <a:r>
              <a:rPr lang="en-US" dirty="0"/>
              <a:t>NEVER for the foods room</a:t>
            </a:r>
          </a:p>
          <a:p>
            <a:pPr marL="0" indent="0">
              <a:buNone/>
            </a:pPr>
            <a:r>
              <a:rPr lang="en-US" dirty="0"/>
              <a:t> </a:t>
            </a:r>
          </a:p>
          <a:p>
            <a:r>
              <a:rPr lang="en-US" dirty="0"/>
              <a:t>HALL PASS         --&gt;</a:t>
            </a:r>
          </a:p>
          <a:p>
            <a:endParaRPr lang="en-US" dirty="0"/>
          </a:p>
          <a:p>
            <a:r>
              <a:rPr lang="en-US" dirty="0"/>
              <a:t>HURRY back!</a:t>
            </a:r>
          </a:p>
          <a:p>
            <a:endParaRPr lang="en-US" dirty="0"/>
          </a:p>
        </p:txBody>
      </p:sp>
      <p:pic>
        <p:nvPicPr>
          <p:cNvPr id="5" name="Picture 4">
            <a:extLst>
              <a:ext uri="{FF2B5EF4-FFF2-40B4-BE49-F238E27FC236}">
                <a16:creationId xmlns:a16="http://schemas.microsoft.com/office/drawing/2014/main" id="{3A29A1A4-AB8B-424E-0D98-81FD9AEFCC8A}"/>
              </a:ext>
            </a:extLst>
          </p:cNvPr>
          <p:cNvPicPr>
            <a:picLocks noChangeAspect="1"/>
          </p:cNvPicPr>
          <p:nvPr/>
        </p:nvPicPr>
        <p:blipFill>
          <a:blip r:embed="rId3"/>
          <a:stretch>
            <a:fillRect/>
          </a:stretch>
        </p:blipFill>
        <p:spPr>
          <a:xfrm>
            <a:off x="5857427" y="1607389"/>
            <a:ext cx="2829373" cy="5037460"/>
          </a:xfrm>
          <a:prstGeom prst="rect">
            <a:avLst/>
          </a:prstGeom>
        </p:spPr>
      </p:pic>
    </p:spTree>
    <p:extLst>
      <p:ext uri="{BB962C8B-B14F-4D97-AF65-F5344CB8AC3E}">
        <p14:creationId xmlns:p14="http://schemas.microsoft.com/office/powerpoint/2010/main" val="2042823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2AC8F-2988-63CB-EE59-47AC9A420CB7}"/>
              </a:ext>
            </a:extLst>
          </p:cNvPr>
          <p:cNvSpPr>
            <a:spLocks noGrp="1"/>
          </p:cNvSpPr>
          <p:nvPr>
            <p:ph type="title"/>
          </p:nvPr>
        </p:nvSpPr>
        <p:spPr/>
        <p:txBody>
          <a:bodyPr/>
          <a:lstStyle/>
          <a:p>
            <a:r>
              <a:rPr lang="en-US" b="1" dirty="0"/>
              <a:t>TRY</a:t>
            </a:r>
          </a:p>
        </p:txBody>
      </p:sp>
      <p:sp>
        <p:nvSpPr>
          <p:cNvPr id="3" name="Content Placeholder 2">
            <a:extLst>
              <a:ext uri="{FF2B5EF4-FFF2-40B4-BE49-F238E27FC236}">
                <a16:creationId xmlns:a16="http://schemas.microsoft.com/office/drawing/2014/main" id="{EBE47031-E2C3-DFC6-D852-710E0C632000}"/>
              </a:ext>
            </a:extLst>
          </p:cNvPr>
          <p:cNvSpPr>
            <a:spLocks noGrp="1"/>
          </p:cNvSpPr>
          <p:nvPr>
            <p:ph idx="1"/>
          </p:nvPr>
        </p:nvSpPr>
        <p:spPr/>
        <p:txBody>
          <a:bodyPr/>
          <a:lstStyle/>
          <a:p>
            <a:pPr algn="l">
              <a:buFont typeface="Arial" panose="020B0604020202020204" pitchFamily="34" charset="0"/>
              <a:buChar char="•"/>
            </a:pPr>
            <a:r>
              <a:rPr lang="en-US" b="0" i="0" dirty="0">
                <a:effectLst/>
                <a:latin typeface="Karla" pitchFamily="2" charset="0"/>
              </a:rPr>
              <a:t>Don’t be a Quitter; Quitters never prosper.</a:t>
            </a:r>
          </a:p>
          <a:p>
            <a:pPr algn="l">
              <a:buFont typeface="Arial" panose="020B0604020202020204" pitchFamily="34" charset="0"/>
              <a:buChar char="•"/>
            </a:pPr>
            <a:endParaRPr lang="en-US" b="0" i="0" dirty="0">
              <a:effectLst/>
              <a:latin typeface="Karla" pitchFamily="2" charset="0"/>
            </a:endParaRPr>
          </a:p>
          <a:p>
            <a:pPr algn="l">
              <a:buFont typeface="Arial" panose="020B0604020202020204" pitchFamily="34" charset="0"/>
              <a:buChar char="•"/>
            </a:pPr>
            <a:r>
              <a:rPr lang="en-US" b="0" i="0" dirty="0">
                <a:effectLst/>
                <a:latin typeface="Karla" pitchFamily="2" charset="0"/>
              </a:rPr>
              <a:t>Give me your effort; I will give you my help.</a:t>
            </a:r>
          </a:p>
          <a:p>
            <a:pPr algn="l">
              <a:buFont typeface="Arial" panose="020B0604020202020204" pitchFamily="34" charset="0"/>
              <a:buChar char="•"/>
            </a:pPr>
            <a:endParaRPr lang="en-US" b="0" i="0" dirty="0">
              <a:effectLst/>
              <a:latin typeface="Karla" pitchFamily="2" charset="0"/>
            </a:endParaRPr>
          </a:p>
          <a:p>
            <a:pPr algn="l">
              <a:buFont typeface="Arial" panose="020B0604020202020204" pitchFamily="34" charset="0"/>
              <a:buChar char="•"/>
            </a:pPr>
            <a:r>
              <a:rPr lang="en-US" b="0" i="0" dirty="0">
                <a:effectLst/>
                <a:latin typeface="Karla" pitchFamily="2" charset="0"/>
              </a:rPr>
              <a:t>I will NEVER give you a task that you cannot do.</a:t>
            </a:r>
          </a:p>
          <a:p>
            <a:endParaRPr lang="en-US" dirty="0"/>
          </a:p>
        </p:txBody>
      </p:sp>
    </p:spTree>
    <p:extLst>
      <p:ext uri="{BB962C8B-B14F-4D97-AF65-F5344CB8AC3E}">
        <p14:creationId xmlns:p14="http://schemas.microsoft.com/office/powerpoint/2010/main" val="39233716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957748-961C-0997-7D6C-6C34F14DB70A}"/>
              </a:ext>
            </a:extLst>
          </p:cNvPr>
          <p:cNvSpPr>
            <a:spLocks noGrp="1"/>
          </p:cNvSpPr>
          <p:nvPr>
            <p:ph idx="1"/>
          </p:nvPr>
        </p:nvSpPr>
        <p:spPr>
          <a:xfrm>
            <a:off x="457200" y="609600"/>
            <a:ext cx="8229600" cy="5516563"/>
          </a:xfrm>
        </p:spPr>
        <p:txBody>
          <a:bodyPr/>
          <a:lstStyle/>
          <a:p>
            <a:pPr marL="0" indent="0" algn="ctr">
              <a:buNone/>
            </a:pPr>
            <a:r>
              <a:rPr lang="en-US" sz="4400" b="1" dirty="0"/>
              <a:t>Whether you </a:t>
            </a:r>
            <a:r>
              <a:rPr lang="en-US" sz="4400" b="1" u="sng" dirty="0"/>
              <a:t>think</a:t>
            </a:r>
          </a:p>
          <a:p>
            <a:pPr marL="0" indent="0" algn="ctr">
              <a:buNone/>
            </a:pPr>
            <a:r>
              <a:rPr lang="en-US" sz="4400" b="1" i="1" dirty="0"/>
              <a:t>“YOU CAN”</a:t>
            </a:r>
          </a:p>
          <a:p>
            <a:pPr marL="0" indent="0" algn="ctr">
              <a:buNone/>
            </a:pPr>
            <a:r>
              <a:rPr lang="en-US" sz="4400" b="1" dirty="0"/>
              <a:t>Or… </a:t>
            </a:r>
          </a:p>
          <a:p>
            <a:pPr marL="0" indent="0" algn="ctr">
              <a:buNone/>
            </a:pPr>
            <a:r>
              <a:rPr lang="en-US" sz="4400" b="1" dirty="0"/>
              <a:t>Whether you </a:t>
            </a:r>
            <a:r>
              <a:rPr lang="en-US" sz="4400" b="1" u="sng" dirty="0"/>
              <a:t>think</a:t>
            </a:r>
            <a:r>
              <a:rPr lang="en-US" sz="4400" b="1" dirty="0"/>
              <a:t> </a:t>
            </a:r>
          </a:p>
          <a:p>
            <a:pPr marL="0" indent="0" algn="ctr">
              <a:buNone/>
            </a:pPr>
            <a:r>
              <a:rPr lang="en-US" sz="4400" b="1" i="1" dirty="0"/>
              <a:t>“YOU CAN NOT”</a:t>
            </a:r>
          </a:p>
          <a:p>
            <a:pPr marL="0" indent="0" algn="ctr">
              <a:buNone/>
            </a:pPr>
            <a:endParaRPr lang="en-US" sz="2400" b="1" i="1" dirty="0"/>
          </a:p>
          <a:p>
            <a:pPr marL="0" indent="0" algn="ctr">
              <a:buNone/>
            </a:pPr>
            <a:r>
              <a:rPr lang="en-US" sz="6000" b="1" i="1" dirty="0"/>
              <a:t>YOU ARE RIGHT!</a:t>
            </a:r>
            <a:endParaRPr lang="en-US" sz="6000" b="1" dirty="0"/>
          </a:p>
        </p:txBody>
      </p:sp>
    </p:spTree>
    <p:extLst>
      <p:ext uri="{BB962C8B-B14F-4D97-AF65-F5344CB8AC3E}">
        <p14:creationId xmlns:p14="http://schemas.microsoft.com/office/powerpoint/2010/main" val="21468866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DAF9B-8439-19D5-8CAA-25841D0B83B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C47D1D-78FF-4C26-A264-16711C974B8C}"/>
              </a:ext>
            </a:extLst>
          </p:cNvPr>
          <p:cNvSpPr>
            <a:spLocks noGrp="1"/>
          </p:cNvSpPr>
          <p:nvPr>
            <p:ph idx="1"/>
          </p:nvPr>
        </p:nvSpPr>
        <p:spPr/>
        <p:txBody>
          <a:bodyPr/>
          <a:lstStyle/>
          <a:p>
            <a:endParaRPr lang="en-US"/>
          </a:p>
        </p:txBody>
      </p:sp>
      <p:pic>
        <p:nvPicPr>
          <p:cNvPr id="2050" name="Picture 2" descr="DIEGO MCQUEEN 🏎️💨 This guy Changed my Life. I'm super proud to ...">
            <a:extLst>
              <a:ext uri="{FF2B5EF4-FFF2-40B4-BE49-F238E27FC236}">
                <a16:creationId xmlns:a16="http://schemas.microsoft.com/office/drawing/2014/main" id="{B2A9EB7F-A35C-82EC-E137-56001BFDCE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52400"/>
            <a:ext cx="6553200" cy="655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1401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D7537-884F-A61A-E4F6-39A4FA501FE3}"/>
              </a:ext>
            </a:extLst>
          </p:cNvPr>
          <p:cNvSpPr>
            <a:spLocks noGrp="1"/>
          </p:cNvSpPr>
          <p:nvPr>
            <p:ph type="title"/>
          </p:nvPr>
        </p:nvSpPr>
        <p:spPr>
          <a:xfrm>
            <a:off x="457200" y="495300"/>
            <a:ext cx="8229600" cy="1143000"/>
          </a:xfrm>
        </p:spPr>
        <p:txBody>
          <a:bodyPr/>
          <a:lstStyle/>
          <a:p>
            <a:r>
              <a:rPr lang="en-US" b="1" dirty="0"/>
              <a:t>PRODUCE</a:t>
            </a:r>
          </a:p>
        </p:txBody>
      </p:sp>
      <p:sp>
        <p:nvSpPr>
          <p:cNvPr id="3" name="Content Placeholder 2">
            <a:extLst>
              <a:ext uri="{FF2B5EF4-FFF2-40B4-BE49-F238E27FC236}">
                <a16:creationId xmlns:a16="http://schemas.microsoft.com/office/drawing/2014/main" id="{734C53EA-C5F5-6138-02CD-23983F5CA854}"/>
              </a:ext>
            </a:extLst>
          </p:cNvPr>
          <p:cNvSpPr>
            <a:spLocks noGrp="1"/>
          </p:cNvSpPr>
          <p:nvPr>
            <p:ph idx="1"/>
          </p:nvPr>
        </p:nvSpPr>
        <p:spPr>
          <a:xfrm>
            <a:off x="455762" y="2057400"/>
            <a:ext cx="8229600" cy="3733800"/>
          </a:xfrm>
        </p:spPr>
        <p:txBody>
          <a:bodyPr/>
          <a:lstStyle/>
          <a:p>
            <a:pPr algn="l">
              <a:buFont typeface="Arial" panose="020B0604020202020204" pitchFamily="34" charset="0"/>
              <a:buChar char="•"/>
            </a:pPr>
            <a:r>
              <a:rPr lang="en-US" sz="4000" b="0" i="0" dirty="0">
                <a:effectLst/>
                <a:latin typeface="Karla" pitchFamily="2" charset="0"/>
              </a:rPr>
              <a:t>If you don’t do the work, you don’t get paid</a:t>
            </a:r>
            <a:endParaRPr lang="en-US" sz="4000" dirty="0">
              <a:latin typeface="Karla" pitchFamily="2" charset="0"/>
            </a:endParaRPr>
          </a:p>
          <a:p>
            <a:pPr lvl="1">
              <a:buFont typeface="Arial" panose="020B0604020202020204" pitchFamily="34" charset="0"/>
              <a:buChar char="•"/>
            </a:pPr>
            <a:r>
              <a:rPr lang="en-US" sz="3600" b="0" i="1" dirty="0">
                <a:effectLst/>
                <a:latin typeface="Karla" pitchFamily="2" charset="0"/>
              </a:rPr>
              <a:t>Pure and simple</a:t>
            </a:r>
            <a:endParaRPr lang="en-US" sz="3600" i="1" dirty="0">
              <a:latin typeface="Karla" pitchFamily="2" charset="0"/>
            </a:endParaRPr>
          </a:p>
          <a:p>
            <a:pPr lvl="1">
              <a:buFont typeface="Arial" panose="020B0604020202020204" pitchFamily="34" charset="0"/>
              <a:buChar char="•"/>
            </a:pPr>
            <a:r>
              <a:rPr lang="en-US" sz="3600" b="0" i="1" dirty="0">
                <a:effectLst/>
                <a:latin typeface="Karla" pitchFamily="2" charset="0"/>
              </a:rPr>
              <a:t>This is LIFE</a:t>
            </a:r>
          </a:p>
          <a:p>
            <a:endParaRPr lang="en-US" sz="4000" dirty="0"/>
          </a:p>
        </p:txBody>
      </p:sp>
    </p:spTree>
    <p:extLst>
      <p:ext uri="{BB962C8B-B14F-4D97-AF65-F5344CB8AC3E}">
        <p14:creationId xmlns:p14="http://schemas.microsoft.com/office/powerpoint/2010/main" val="41565865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B5CAA-FF9A-A57E-F03C-3E95016A3DD1}"/>
              </a:ext>
            </a:extLst>
          </p:cNvPr>
          <p:cNvSpPr>
            <a:spLocks noGrp="1"/>
          </p:cNvSpPr>
          <p:nvPr>
            <p:ph type="title"/>
          </p:nvPr>
        </p:nvSpPr>
        <p:spPr/>
        <p:txBody>
          <a:bodyPr/>
          <a:lstStyle/>
          <a:p>
            <a:r>
              <a:rPr lang="en-US" b="1" dirty="0"/>
              <a:t>FOLLOW INSTRUCTION</a:t>
            </a:r>
          </a:p>
        </p:txBody>
      </p:sp>
      <p:sp>
        <p:nvSpPr>
          <p:cNvPr id="3" name="Content Placeholder 2">
            <a:extLst>
              <a:ext uri="{FF2B5EF4-FFF2-40B4-BE49-F238E27FC236}">
                <a16:creationId xmlns:a16="http://schemas.microsoft.com/office/drawing/2014/main" id="{69F50B00-F084-FA61-4FBE-8AC6EA7D31A9}"/>
              </a:ext>
            </a:extLst>
          </p:cNvPr>
          <p:cNvSpPr>
            <a:spLocks noGrp="1"/>
          </p:cNvSpPr>
          <p:nvPr>
            <p:ph idx="1"/>
          </p:nvPr>
        </p:nvSpPr>
        <p:spPr>
          <a:xfrm>
            <a:off x="457200" y="1600200"/>
            <a:ext cx="8229600" cy="4525963"/>
          </a:xfrm>
        </p:spPr>
        <p:txBody>
          <a:bodyPr/>
          <a:lstStyle/>
          <a:p>
            <a:pPr algn="l">
              <a:buFont typeface="Arial" panose="020B0604020202020204" pitchFamily="34" charset="0"/>
              <a:buChar char="•"/>
            </a:pPr>
            <a:r>
              <a:rPr lang="en-US" sz="4400" i="0" dirty="0">
                <a:effectLst/>
                <a:latin typeface="Karla" pitchFamily="2" charset="0"/>
              </a:rPr>
              <a:t>ALL of us have to do what we are told, </a:t>
            </a:r>
            <a:r>
              <a:rPr lang="en-US" sz="4400" i="1" dirty="0">
                <a:effectLst/>
                <a:latin typeface="Karla" pitchFamily="2" charset="0"/>
              </a:rPr>
              <a:t>even ME</a:t>
            </a:r>
          </a:p>
          <a:p>
            <a:pPr algn="l">
              <a:buFont typeface="Arial" panose="020B0604020202020204" pitchFamily="34" charset="0"/>
              <a:buChar char="•"/>
            </a:pPr>
            <a:endParaRPr lang="en-US" sz="4400" i="0" dirty="0">
              <a:effectLst/>
              <a:latin typeface="Karla" pitchFamily="2" charset="0"/>
            </a:endParaRPr>
          </a:p>
          <a:p>
            <a:r>
              <a:rPr lang="en-US" sz="4400" i="0" dirty="0">
                <a:effectLst/>
                <a:latin typeface="Karla" pitchFamily="2" charset="0"/>
              </a:rPr>
              <a:t>If you won’t follow instruction</a:t>
            </a:r>
            <a:r>
              <a:rPr lang="en-US" sz="4400" dirty="0">
                <a:latin typeface="Karla" pitchFamily="2" charset="0"/>
              </a:rPr>
              <a:t>, </a:t>
            </a:r>
            <a:r>
              <a:rPr lang="en-US" sz="4400" i="1" dirty="0">
                <a:latin typeface="Karla" pitchFamily="2" charset="0"/>
              </a:rPr>
              <a:t>You won’t stay employed </a:t>
            </a:r>
            <a:endParaRPr lang="en-US" sz="4400" i="1" dirty="0"/>
          </a:p>
        </p:txBody>
      </p:sp>
    </p:spTree>
    <p:extLst>
      <p:ext uri="{BB962C8B-B14F-4D97-AF65-F5344CB8AC3E}">
        <p14:creationId xmlns:p14="http://schemas.microsoft.com/office/powerpoint/2010/main" val="7140222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0E829-F292-54BD-05C5-0C8012C81E92}"/>
              </a:ext>
            </a:extLst>
          </p:cNvPr>
          <p:cNvSpPr>
            <a:spLocks noGrp="1"/>
          </p:cNvSpPr>
          <p:nvPr>
            <p:ph type="title"/>
          </p:nvPr>
        </p:nvSpPr>
        <p:spPr/>
        <p:txBody>
          <a:bodyPr/>
          <a:lstStyle/>
          <a:p>
            <a:r>
              <a:rPr lang="en-US" b="1" dirty="0"/>
              <a:t>MAKE YOURSELF EMPLOYABLE</a:t>
            </a:r>
          </a:p>
        </p:txBody>
      </p:sp>
      <p:sp>
        <p:nvSpPr>
          <p:cNvPr id="3" name="Content Placeholder 2">
            <a:extLst>
              <a:ext uri="{FF2B5EF4-FFF2-40B4-BE49-F238E27FC236}">
                <a16:creationId xmlns:a16="http://schemas.microsoft.com/office/drawing/2014/main" id="{E5DB099C-EA77-59D9-CF37-C0F523A20826}"/>
              </a:ext>
            </a:extLst>
          </p:cNvPr>
          <p:cNvSpPr>
            <a:spLocks noGrp="1"/>
          </p:cNvSpPr>
          <p:nvPr>
            <p:ph idx="1"/>
          </p:nvPr>
        </p:nvSpPr>
        <p:spPr/>
        <p:txBody>
          <a:bodyPr/>
          <a:lstStyle/>
          <a:p>
            <a:pPr algn="l">
              <a:buFont typeface="Arial" panose="020B0604020202020204" pitchFamily="34" charset="0"/>
              <a:buChar char="•"/>
            </a:pPr>
            <a:r>
              <a:rPr lang="en-US" b="0" i="0" dirty="0">
                <a:effectLst/>
                <a:latin typeface="Karla" pitchFamily="2" charset="0"/>
              </a:rPr>
              <a:t>WORK HABITS are FAR more important than your GRADES.</a:t>
            </a:r>
          </a:p>
          <a:p>
            <a:pPr algn="l">
              <a:buFont typeface="Arial" panose="020B0604020202020204" pitchFamily="34" charset="0"/>
              <a:buChar char="•"/>
            </a:pPr>
            <a:endParaRPr lang="en-US" b="0" i="0" u="sng" dirty="0">
              <a:effectLst/>
              <a:latin typeface="Karla" pitchFamily="2" charset="0"/>
            </a:endParaRPr>
          </a:p>
          <a:p>
            <a:pPr algn="l">
              <a:buFont typeface="Arial" panose="020B0604020202020204" pitchFamily="34" charset="0"/>
              <a:buChar char="•"/>
            </a:pPr>
            <a:r>
              <a:rPr lang="en-US" b="0" i="0" u="sng" dirty="0">
                <a:effectLst/>
                <a:latin typeface="Karla" pitchFamily="2" charset="0"/>
              </a:rPr>
              <a:t>WORK HABITS</a:t>
            </a:r>
            <a:r>
              <a:rPr lang="en-US" b="0" i="0" dirty="0">
                <a:effectLst/>
                <a:latin typeface="Karla" pitchFamily="2" charset="0"/>
              </a:rPr>
              <a:t> are WAY more important than your GRADES.</a:t>
            </a:r>
          </a:p>
          <a:p>
            <a:pPr algn="l">
              <a:buFont typeface="Arial" panose="020B0604020202020204" pitchFamily="34" charset="0"/>
              <a:buChar char="•"/>
            </a:pPr>
            <a:endParaRPr lang="en-US" b="1" i="0" u="sng" dirty="0">
              <a:effectLst/>
              <a:latin typeface="Karla" pitchFamily="2" charset="0"/>
            </a:endParaRPr>
          </a:p>
          <a:p>
            <a:pPr algn="l">
              <a:buFont typeface="Arial" panose="020B0604020202020204" pitchFamily="34" charset="0"/>
              <a:buChar char="•"/>
            </a:pPr>
            <a:r>
              <a:rPr lang="en-US" b="1" i="0" u="sng" dirty="0">
                <a:effectLst/>
                <a:latin typeface="Karla" pitchFamily="2" charset="0"/>
              </a:rPr>
              <a:t>WORK HABITS</a:t>
            </a:r>
            <a:r>
              <a:rPr lang="en-US" b="0" i="0" dirty="0">
                <a:effectLst/>
                <a:latin typeface="Karla" pitchFamily="2" charset="0"/>
              </a:rPr>
              <a:t> are </a:t>
            </a:r>
            <a:r>
              <a:rPr lang="en-US" b="1" i="0" dirty="0">
                <a:effectLst/>
                <a:latin typeface="Karla" pitchFamily="2" charset="0"/>
              </a:rPr>
              <a:t>MUCH</a:t>
            </a:r>
            <a:r>
              <a:rPr lang="en-US" b="0" i="0" dirty="0">
                <a:effectLst/>
                <a:latin typeface="Karla" pitchFamily="2" charset="0"/>
              </a:rPr>
              <a:t> more important than your </a:t>
            </a:r>
            <a:r>
              <a:rPr lang="en-US" b="1" i="0" dirty="0">
                <a:effectLst/>
                <a:latin typeface="Karla" pitchFamily="2" charset="0"/>
              </a:rPr>
              <a:t>GRADES</a:t>
            </a:r>
            <a:r>
              <a:rPr lang="en-US" b="0" i="0" dirty="0">
                <a:effectLst/>
                <a:latin typeface="Karla" pitchFamily="2" charset="0"/>
              </a:rPr>
              <a:t>.</a:t>
            </a:r>
          </a:p>
          <a:p>
            <a:endParaRPr lang="en-US" dirty="0"/>
          </a:p>
        </p:txBody>
      </p:sp>
    </p:spTree>
    <p:extLst>
      <p:ext uri="{BB962C8B-B14F-4D97-AF65-F5344CB8AC3E}">
        <p14:creationId xmlns:p14="http://schemas.microsoft.com/office/powerpoint/2010/main" val="35643315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964D8-62E8-BF83-99EC-9A37C0D0EC1E}"/>
              </a:ext>
            </a:extLst>
          </p:cNvPr>
          <p:cNvSpPr>
            <a:spLocks noGrp="1"/>
          </p:cNvSpPr>
          <p:nvPr>
            <p:ph type="title"/>
          </p:nvPr>
        </p:nvSpPr>
        <p:spPr/>
        <p:txBody>
          <a:bodyPr/>
          <a:lstStyle/>
          <a:p>
            <a:r>
              <a:rPr lang="en-US" b="1" dirty="0"/>
              <a:t>BELLS</a:t>
            </a:r>
          </a:p>
        </p:txBody>
      </p:sp>
      <p:sp>
        <p:nvSpPr>
          <p:cNvPr id="3" name="Content Placeholder 2">
            <a:extLst>
              <a:ext uri="{FF2B5EF4-FFF2-40B4-BE49-F238E27FC236}">
                <a16:creationId xmlns:a16="http://schemas.microsoft.com/office/drawing/2014/main" id="{1590FD53-9F89-37B0-0DCD-7E1AA488ECC5}"/>
              </a:ext>
            </a:extLst>
          </p:cNvPr>
          <p:cNvSpPr>
            <a:spLocks noGrp="1"/>
          </p:cNvSpPr>
          <p:nvPr>
            <p:ph idx="1"/>
          </p:nvPr>
        </p:nvSpPr>
        <p:spPr>
          <a:xfrm>
            <a:off x="457200" y="1417639"/>
            <a:ext cx="8229600" cy="2239962"/>
          </a:xfrm>
        </p:spPr>
        <p:txBody>
          <a:bodyPr/>
          <a:lstStyle/>
          <a:p>
            <a:r>
              <a:rPr lang="en-US" dirty="0"/>
              <a:t>START the class</a:t>
            </a:r>
          </a:p>
          <a:p>
            <a:endParaRPr lang="en-US" dirty="0"/>
          </a:p>
          <a:p>
            <a:r>
              <a:rPr lang="en-US" dirty="0"/>
              <a:t>END the class</a:t>
            </a:r>
          </a:p>
        </p:txBody>
      </p:sp>
      <p:sp>
        <p:nvSpPr>
          <p:cNvPr id="4" name="Title 1">
            <a:extLst>
              <a:ext uri="{FF2B5EF4-FFF2-40B4-BE49-F238E27FC236}">
                <a16:creationId xmlns:a16="http://schemas.microsoft.com/office/drawing/2014/main" id="{95FC3CAE-5DC8-ABDC-2DA8-897FE13D738B}"/>
              </a:ext>
            </a:extLst>
          </p:cNvPr>
          <p:cNvSpPr txBox="1">
            <a:spLocks/>
          </p:cNvSpPr>
          <p:nvPr/>
        </p:nvSpPr>
        <p:spPr bwMode="auto">
          <a:xfrm>
            <a:off x="457200" y="3086101"/>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b="1" dirty="0"/>
              <a:t>BREAKS</a:t>
            </a:r>
          </a:p>
        </p:txBody>
      </p:sp>
      <p:sp>
        <p:nvSpPr>
          <p:cNvPr id="5" name="Content Placeholder 2">
            <a:extLst>
              <a:ext uri="{FF2B5EF4-FFF2-40B4-BE49-F238E27FC236}">
                <a16:creationId xmlns:a16="http://schemas.microsoft.com/office/drawing/2014/main" id="{C10C7917-6D99-1ED5-419C-4BE850B12EC7}"/>
              </a:ext>
            </a:extLst>
          </p:cNvPr>
          <p:cNvSpPr txBox="1">
            <a:spLocks/>
          </p:cNvSpPr>
          <p:nvPr/>
        </p:nvSpPr>
        <p:spPr bwMode="auto">
          <a:xfrm>
            <a:off x="477328" y="4373592"/>
            <a:ext cx="8229600" cy="223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10:18 - 10:27</a:t>
            </a:r>
          </a:p>
          <a:p>
            <a:endParaRPr lang="en-US" dirty="0"/>
          </a:p>
          <a:p>
            <a:r>
              <a:rPr lang="en-US" dirty="0"/>
              <a:t>1:49 – 1:57</a:t>
            </a:r>
          </a:p>
        </p:txBody>
      </p:sp>
    </p:spTree>
    <p:extLst>
      <p:ext uri="{BB962C8B-B14F-4D97-AF65-F5344CB8AC3E}">
        <p14:creationId xmlns:p14="http://schemas.microsoft.com/office/powerpoint/2010/main" val="15387123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C330E-B70A-C5F8-5D5A-AF07AB90267D}"/>
              </a:ext>
            </a:extLst>
          </p:cNvPr>
          <p:cNvSpPr>
            <a:spLocks noGrp="1"/>
          </p:cNvSpPr>
          <p:nvPr>
            <p:ph type="title"/>
          </p:nvPr>
        </p:nvSpPr>
        <p:spPr/>
        <p:txBody>
          <a:bodyPr/>
          <a:lstStyle/>
          <a:p>
            <a:r>
              <a:rPr lang="en-US" b="1" dirty="0"/>
              <a:t>RIGHT HERE IN LAKE COUNTRY</a:t>
            </a:r>
          </a:p>
        </p:txBody>
      </p:sp>
      <p:sp>
        <p:nvSpPr>
          <p:cNvPr id="3" name="Content Placeholder 2">
            <a:extLst>
              <a:ext uri="{FF2B5EF4-FFF2-40B4-BE49-F238E27FC236}">
                <a16:creationId xmlns:a16="http://schemas.microsoft.com/office/drawing/2014/main" id="{874D7575-1A8C-661F-5B9C-C674D52294FD}"/>
              </a:ext>
            </a:extLst>
          </p:cNvPr>
          <p:cNvSpPr>
            <a:spLocks noGrp="1"/>
          </p:cNvSpPr>
          <p:nvPr>
            <p:ph idx="1"/>
          </p:nvPr>
        </p:nvSpPr>
        <p:spPr/>
        <p:txBody>
          <a:bodyPr/>
          <a:lstStyle/>
          <a:p>
            <a:pPr marL="0" indent="0" algn="ctr">
              <a:buNone/>
            </a:pPr>
            <a:endParaRPr lang="en-US" sz="4400" dirty="0"/>
          </a:p>
          <a:p>
            <a:pPr marL="0" indent="0" algn="ctr">
              <a:buNone/>
            </a:pPr>
            <a:r>
              <a:rPr lang="en-US" sz="4400" dirty="0"/>
              <a:t>There are companies HERE where you get FIRED if you are on your phone when you are supposed to be working!</a:t>
            </a:r>
          </a:p>
        </p:txBody>
      </p:sp>
    </p:spTree>
    <p:extLst>
      <p:ext uri="{BB962C8B-B14F-4D97-AF65-F5344CB8AC3E}">
        <p14:creationId xmlns:p14="http://schemas.microsoft.com/office/powerpoint/2010/main" val="820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dirty="0"/>
              <a:t>Welcome to My Class</a:t>
            </a:r>
          </a:p>
        </p:txBody>
      </p:sp>
      <p:sp>
        <p:nvSpPr>
          <p:cNvPr id="3" name="Subtitle 2"/>
          <p:cNvSpPr>
            <a:spLocks noGrp="1"/>
          </p:cNvSpPr>
          <p:nvPr>
            <p:ph type="subTitle" idx="1"/>
          </p:nvPr>
        </p:nvSpPr>
        <p:spPr/>
        <p:txBody>
          <a:bodyPr>
            <a:normAutofit/>
          </a:bodyPr>
          <a:lstStyle/>
          <a:p>
            <a:r>
              <a:rPr lang="en-US" sz="4800" dirty="0">
                <a:solidFill>
                  <a:schemeClr val="tx1"/>
                </a:solidFill>
              </a:rPr>
              <a:t>Mr. </a:t>
            </a:r>
            <a:r>
              <a:rPr lang="en-US" sz="4800" dirty="0" err="1">
                <a:solidFill>
                  <a:schemeClr val="tx1"/>
                </a:solidFill>
              </a:rPr>
              <a:t>Wellwood</a:t>
            </a:r>
            <a:endParaRPr lang="en-US" sz="4800" dirty="0">
              <a:solidFill>
                <a:schemeClr val="tx1"/>
              </a:solidFill>
            </a:endParaRPr>
          </a:p>
        </p:txBody>
      </p:sp>
    </p:spTree>
    <p:extLst>
      <p:ext uri="{BB962C8B-B14F-4D97-AF65-F5344CB8AC3E}">
        <p14:creationId xmlns:p14="http://schemas.microsoft.com/office/powerpoint/2010/main" val="2487123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20C0A-A183-9F45-A63B-5C61E4E79331}"/>
              </a:ext>
            </a:extLst>
          </p:cNvPr>
          <p:cNvSpPr>
            <a:spLocks noGrp="1"/>
          </p:cNvSpPr>
          <p:nvPr>
            <p:ph type="title"/>
          </p:nvPr>
        </p:nvSpPr>
        <p:spPr>
          <a:xfrm>
            <a:off x="304800" y="274638"/>
            <a:ext cx="8534400" cy="1143000"/>
          </a:xfrm>
        </p:spPr>
        <p:txBody>
          <a:bodyPr/>
          <a:lstStyle/>
          <a:p>
            <a:r>
              <a:rPr lang="en-US" b="1" dirty="0"/>
              <a:t>MY SON’S CONSTRUCTION JOBSITE</a:t>
            </a:r>
          </a:p>
        </p:txBody>
      </p:sp>
      <p:sp>
        <p:nvSpPr>
          <p:cNvPr id="5" name="Content Placeholder 2">
            <a:extLst>
              <a:ext uri="{FF2B5EF4-FFF2-40B4-BE49-F238E27FC236}">
                <a16:creationId xmlns:a16="http://schemas.microsoft.com/office/drawing/2014/main" id="{1F0F2B47-F325-7307-E7A5-88EA89367CC7}"/>
              </a:ext>
            </a:extLst>
          </p:cNvPr>
          <p:cNvSpPr>
            <a:spLocks noGrp="1"/>
          </p:cNvSpPr>
          <p:nvPr>
            <p:ph idx="1"/>
          </p:nvPr>
        </p:nvSpPr>
        <p:spPr>
          <a:xfrm>
            <a:off x="457200" y="1600200"/>
            <a:ext cx="8229600" cy="4525963"/>
          </a:xfrm>
        </p:spPr>
        <p:txBody>
          <a:bodyPr/>
          <a:lstStyle/>
          <a:p>
            <a:pPr marL="0" indent="0" algn="ctr">
              <a:buNone/>
            </a:pPr>
            <a:r>
              <a:rPr lang="en-US" sz="4400" dirty="0"/>
              <a:t>You get FIRED if you are on your phone when you are supposed to be working!</a:t>
            </a:r>
          </a:p>
          <a:p>
            <a:pPr marL="0" indent="0" algn="ctr">
              <a:buNone/>
            </a:pPr>
            <a:endParaRPr lang="en-US" sz="1800" dirty="0"/>
          </a:p>
          <a:p>
            <a:pPr marL="0" indent="0" algn="ctr">
              <a:buNone/>
            </a:pPr>
            <a:r>
              <a:rPr lang="en-US" sz="4400" dirty="0"/>
              <a:t>You get FIRED if you have ear buds in when you are supposed to be working!</a:t>
            </a:r>
          </a:p>
          <a:p>
            <a:pPr marL="0" indent="0" algn="ctr">
              <a:buNone/>
            </a:pPr>
            <a:endParaRPr lang="en-US" sz="4400" dirty="0"/>
          </a:p>
          <a:p>
            <a:pPr marL="0" indent="0" algn="ctr">
              <a:buNone/>
            </a:pPr>
            <a:endParaRPr lang="en-US" sz="4400" dirty="0"/>
          </a:p>
        </p:txBody>
      </p:sp>
    </p:spTree>
    <p:extLst>
      <p:ext uri="{BB962C8B-B14F-4D97-AF65-F5344CB8AC3E}">
        <p14:creationId xmlns:p14="http://schemas.microsoft.com/office/powerpoint/2010/main" val="4083274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43CE6B77-2672-4E7A-B45E-10044A4CF4FE}"/>
              </a:ext>
            </a:extLst>
          </p:cNvPr>
          <p:cNvSpPr>
            <a:spLocks noGrp="1"/>
          </p:cNvSpPr>
          <p:nvPr>
            <p:ph type="title"/>
          </p:nvPr>
        </p:nvSpPr>
        <p:spPr/>
        <p:txBody>
          <a:bodyPr/>
          <a:lstStyle/>
          <a:p>
            <a:pPr eaLnBrk="1" hangingPunct="1"/>
            <a:r>
              <a:rPr lang="en-US" altLang="en-US" b="1" dirty="0"/>
              <a:t>COURSE OUTLINE</a:t>
            </a:r>
          </a:p>
        </p:txBody>
      </p:sp>
      <p:sp>
        <p:nvSpPr>
          <p:cNvPr id="3" name="Subtitle 2">
            <a:extLst>
              <a:ext uri="{FF2B5EF4-FFF2-40B4-BE49-F238E27FC236}">
                <a16:creationId xmlns:a16="http://schemas.microsoft.com/office/drawing/2014/main" id="{F65F96C8-5669-4548-9A41-2779D6E04729}"/>
              </a:ext>
            </a:extLst>
          </p:cNvPr>
          <p:cNvSpPr>
            <a:spLocks noGrp="1"/>
          </p:cNvSpPr>
          <p:nvPr>
            <p:ph idx="1"/>
          </p:nvPr>
        </p:nvSpPr>
        <p:spPr>
          <a:xfrm>
            <a:off x="457200" y="1417638"/>
            <a:ext cx="8229600" cy="5287962"/>
          </a:xfrm>
        </p:spPr>
        <p:txBody>
          <a:bodyPr rtlCol="0">
            <a:normAutofit/>
          </a:bodyPr>
          <a:lstStyle/>
          <a:p>
            <a:pPr eaLnBrk="1" fontAlgn="auto" hangingPunct="1">
              <a:spcAft>
                <a:spcPts val="0"/>
              </a:spcAft>
              <a:defRPr/>
            </a:pPr>
            <a:r>
              <a:rPr lang="en-US" dirty="0"/>
              <a:t>Course Outline</a:t>
            </a:r>
          </a:p>
          <a:p>
            <a:pPr lvl="1" eaLnBrk="1" fontAlgn="auto" hangingPunct="1">
              <a:spcAft>
                <a:spcPts val="0"/>
              </a:spcAft>
              <a:defRPr/>
            </a:pPr>
            <a:endParaRPr lang="en-US" dirty="0"/>
          </a:p>
          <a:p>
            <a:pPr lvl="1" eaLnBrk="1" fontAlgn="auto" hangingPunct="1">
              <a:spcAft>
                <a:spcPts val="0"/>
              </a:spcAft>
              <a:defRPr/>
            </a:pPr>
            <a:r>
              <a:rPr lang="en-US" dirty="0"/>
              <a:t>How to get ahold of me</a:t>
            </a:r>
          </a:p>
          <a:p>
            <a:pPr lvl="1" eaLnBrk="1" fontAlgn="auto" hangingPunct="1">
              <a:spcAft>
                <a:spcPts val="0"/>
              </a:spcAft>
              <a:defRPr/>
            </a:pPr>
            <a:endParaRPr lang="en-US" dirty="0"/>
          </a:p>
          <a:p>
            <a:pPr lvl="1" eaLnBrk="1" fontAlgn="auto" hangingPunct="1">
              <a:spcAft>
                <a:spcPts val="0"/>
              </a:spcAft>
              <a:defRPr/>
            </a:pPr>
            <a:r>
              <a:rPr lang="en-US" dirty="0"/>
              <a:t>Course Content</a:t>
            </a:r>
          </a:p>
          <a:p>
            <a:pPr lvl="1" eaLnBrk="1" fontAlgn="auto" hangingPunct="1">
              <a:spcAft>
                <a:spcPts val="0"/>
              </a:spcAft>
              <a:defRPr/>
            </a:pPr>
            <a:endParaRPr lang="en-US" dirty="0"/>
          </a:p>
          <a:p>
            <a:pPr lvl="1" eaLnBrk="1" fontAlgn="auto" hangingPunct="1">
              <a:spcAft>
                <a:spcPts val="0"/>
              </a:spcAft>
              <a:defRPr/>
            </a:pPr>
            <a:r>
              <a:rPr lang="en-US" dirty="0"/>
              <a:t>Marks: assignments &amp; day sheets</a:t>
            </a:r>
          </a:p>
          <a:p>
            <a:pPr lvl="1" eaLnBrk="1" fontAlgn="auto" hangingPunct="1">
              <a:spcAft>
                <a:spcPts val="0"/>
              </a:spcAft>
              <a:defRPr/>
            </a:pPr>
            <a:endParaRPr lang="en-US" dirty="0"/>
          </a:p>
          <a:p>
            <a:pPr lvl="1" eaLnBrk="1" fontAlgn="auto" hangingPunct="1">
              <a:spcAft>
                <a:spcPts val="0"/>
              </a:spcAft>
              <a:defRPr/>
            </a:pPr>
            <a:r>
              <a:rPr lang="en-US" dirty="0"/>
              <a:t>Contracts</a:t>
            </a:r>
          </a:p>
          <a:p>
            <a:pPr marL="0" indent="0" eaLnBrk="1" fontAlgn="auto" hangingPunct="1">
              <a:spcAft>
                <a:spcPts val="0"/>
              </a:spcAft>
              <a:buNone/>
              <a:defRPr/>
            </a:pPr>
            <a:endParaRPr lang="en-C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9B092-3A6D-4EBF-BA27-31EF0F18BDA1}"/>
              </a:ext>
            </a:extLst>
          </p:cNvPr>
          <p:cNvSpPr>
            <a:spLocks noGrp="1"/>
          </p:cNvSpPr>
          <p:nvPr>
            <p:ph type="title"/>
          </p:nvPr>
        </p:nvSpPr>
        <p:spPr/>
        <p:txBody>
          <a:bodyPr/>
          <a:lstStyle/>
          <a:p>
            <a:r>
              <a:rPr lang="en-US" b="1" dirty="0"/>
              <a:t>COURSE OUTLINE</a:t>
            </a:r>
          </a:p>
        </p:txBody>
      </p:sp>
      <p:sp>
        <p:nvSpPr>
          <p:cNvPr id="4" name="Subtitle 2">
            <a:extLst>
              <a:ext uri="{FF2B5EF4-FFF2-40B4-BE49-F238E27FC236}">
                <a16:creationId xmlns:a16="http://schemas.microsoft.com/office/drawing/2014/main" id="{C6E59B0C-DD0D-4CCF-A146-04E784EF14BB}"/>
              </a:ext>
            </a:extLst>
          </p:cNvPr>
          <p:cNvSpPr txBox="1">
            <a:spLocks/>
          </p:cNvSpPr>
          <p:nvPr/>
        </p:nvSpPr>
        <p:spPr bwMode="auto">
          <a:xfrm>
            <a:off x="0" y="1417637"/>
            <a:ext cx="8686800" cy="3474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2"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gn="ctr" eaLnBrk="1" fontAlgn="auto" hangingPunct="1">
              <a:spcAft>
                <a:spcPts val="0"/>
              </a:spcAft>
              <a:buNone/>
              <a:defRPr/>
            </a:pPr>
            <a:r>
              <a:rPr lang="en-US" sz="3200" b="1" u="sng" dirty="0"/>
              <a:t>BRING</a:t>
            </a:r>
          </a:p>
          <a:p>
            <a:pPr lvl="2" eaLnBrk="1" fontAlgn="auto" hangingPunct="1">
              <a:spcAft>
                <a:spcPts val="0"/>
              </a:spcAft>
              <a:defRPr/>
            </a:pPr>
            <a:r>
              <a:rPr lang="en-US" sz="2800" dirty="0"/>
              <a:t>ALL: Pen, Paper, Binder </a:t>
            </a:r>
          </a:p>
          <a:p>
            <a:pPr lvl="2" eaLnBrk="1" fontAlgn="auto" hangingPunct="1">
              <a:spcAft>
                <a:spcPts val="0"/>
              </a:spcAft>
              <a:defRPr/>
            </a:pPr>
            <a:r>
              <a:rPr lang="en-US" sz="2800" dirty="0"/>
              <a:t>SHOP: Shop Coat and Long Pants, or Cover-Alls, closed toe shoes</a:t>
            </a:r>
          </a:p>
          <a:p>
            <a:pPr marL="457200" lvl="1" indent="0" algn="ctr" eaLnBrk="1" fontAlgn="auto" hangingPunct="1">
              <a:spcAft>
                <a:spcPts val="0"/>
              </a:spcAft>
              <a:buNone/>
              <a:defRPr/>
            </a:pPr>
            <a:endParaRPr lang="en-US" sz="3200" b="1" u="sng" dirty="0"/>
          </a:p>
          <a:p>
            <a:pPr marL="457200" lvl="1" indent="0" algn="ctr" eaLnBrk="1" fontAlgn="auto" hangingPunct="1">
              <a:spcAft>
                <a:spcPts val="0"/>
              </a:spcAft>
              <a:buNone/>
              <a:defRPr/>
            </a:pPr>
            <a:r>
              <a:rPr lang="en-US" sz="3200" b="1" u="sng" dirty="0"/>
              <a:t>DO NOT BRING</a:t>
            </a:r>
          </a:p>
          <a:p>
            <a:pPr lvl="2" eaLnBrk="1" fontAlgn="auto" hangingPunct="1">
              <a:spcAft>
                <a:spcPts val="0"/>
              </a:spcAft>
              <a:defRPr/>
            </a:pPr>
            <a:r>
              <a:rPr lang="en-US" sz="2800" dirty="0"/>
              <a:t>Food or Drink</a:t>
            </a:r>
          </a:p>
          <a:p>
            <a:pPr lvl="2" eaLnBrk="1" fontAlgn="auto" hangingPunct="1">
              <a:spcAft>
                <a:spcPts val="0"/>
              </a:spcAft>
              <a:defRPr/>
            </a:pPr>
            <a:r>
              <a:rPr lang="en-US" sz="2800" dirty="0"/>
              <a:t>I hate your phone!</a:t>
            </a:r>
          </a:p>
        </p:txBody>
      </p:sp>
      <p:sp>
        <p:nvSpPr>
          <p:cNvPr id="3" name="Subtitle 2">
            <a:extLst>
              <a:ext uri="{FF2B5EF4-FFF2-40B4-BE49-F238E27FC236}">
                <a16:creationId xmlns:a16="http://schemas.microsoft.com/office/drawing/2014/main" id="{3CD9357A-D301-D921-43ED-84C3DEB9FBEF}"/>
              </a:ext>
            </a:extLst>
          </p:cNvPr>
          <p:cNvSpPr txBox="1">
            <a:spLocks/>
          </p:cNvSpPr>
          <p:nvPr/>
        </p:nvSpPr>
        <p:spPr bwMode="auto">
          <a:xfrm>
            <a:off x="483079" y="4891881"/>
            <a:ext cx="822960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eaLnBrk="1" fontAlgn="auto" hangingPunct="1">
              <a:spcAft>
                <a:spcPts val="0"/>
              </a:spcAft>
              <a:defRPr/>
            </a:pPr>
            <a:r>
              <a:rPr lang="en-US" dirty="0"/>
              <a:t>Assembly/Fire/Earthquake/Lockdown</a:t>
            </a:r>
          </a:p>
          <a:p>
            <a:pPr eaLnBrk="1" fontAlgn="auto" hangingPunct="1">
              <a:spcAft>
                <a:spcPts val="0"/>
              </a:spcAft>
              <a:defRPr/>
            </a:pPr>
            <a:endParaRPr lang="en-CA" dirty="0"/>
          </a:p>
        </p:txBody>
      </p:sp>
    </p:spTree>
    <p:extLst>
      <p:ext uri="{BB962C8B-B14F-4D97-AF65-F5344CB8AC3E}">
        <p14:creationId xmlns:p14="http://schemas.microsoft.com/office/powerpoint/2010/main" val="237179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anim calcmode="lin" valueType="num">
                                      <p:cBhvr additive="base">
                                        <p:cTn id="2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 calcmode="lin" valueType="num">
                                      <p:cBhvr additive="base">
                                        <p:cTn id="2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0" end="0"/>
                                            </p:txEl>
                                          </p:spTgt>
                                        </p:tgtEl>
                                        <p:attrNameLst>
                                          <p:attrName>style.visibility</p:attrName>
                                        </p:attrNameLst>
                                      </p:cBhvr>
                                      <p:to>
                                        <p:strVal val="visible"/>
                                      </p:to>
                                    </p:set>
                                    <p:anim calcmode="lin" valueType="num">
                                      <p:cBhvr additive="base">
                                        <p:cTn id="3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45DF-2B84-C77D-3331-241901B9BD3E}"/>
              </a:ext>
            </a:extLst>
          </p:cNvPr>
          <p:cNvSpPr>
            <a:spLocks noGrp="1"/>
          </p:cNvSpPr>
          <p:nvPr>
            <p:ph type="title"/>
          </p:nvPr>
        </p:nvSpPr>
        <p:spPr/>
        <p:txBody>
          <a:bodyPr/>
          <a:lstStyle/>
          <a:p>
            <a:r>
              <a:rPr lang="en-US" sz="5400" b="1" dirty="0"/>
              <a:t>CALCULATORS NOT PHONES</a:t>
            </a:r>
          </a:p>
        </p:txBody>
      </p:sp>
      <p:sp>
        <p:nvSpPr>
          <p:cNvPr id="3" name="Content Placeholder 2">
            <a:extLst>
              <a:ext uri="{FF2B5EF4-FFF2-40B4-BE49-F238E27FC236}">
                <a16:creationId xmlns:a16="http://schemas.microsoft.com/office/drawing/2014/main" id="{29C484E8-1292-D96A-4502-391C13A608E9}"/>
              </a:ext>
            </a:extLst>
          </p:cNvPr>
          <p:cNvSpPr>
            <a:spLocks noGrp="1"/>
          </p:cNvSpPr>
          <p:nvPr>
            <p:ph idx="1"/>
          </p:nvPr>
        </p:nvSpPr>
        <p:spPr/>
        <p:txBody>
          <a:bodyPr/>
          <a:lstStyle/>
          <a:p>
            <a:r>
              <a:rPr lang="en-US" dirty="0"/>
              <a:t>I will be loaning you a CALCULATOR</a:t>
            </a:r>
          </a:p>
          <a:p>
            <a:pPr lvl="1"/>
            <a:r>
              <a:rPr lang="en-US" b="1" i="1" dirty="0">
                <a:solidFill>
                  <a:srgbClr val="EE0000"/>
                </a:solidFill>
              </a:rPr>
              <a:t>NOT YOUR PHONE</a:t>
            </a:r>
          </a:p>
          <a:p>
            <a:endParaRPr lang="en-US" dirty="0"/>
          </a:p>
          <a:p>
            <a:r>
              <a:rPr lang="en-US" dirty="0"/>
              <a:t>You will be using one of my CALCULATORS</a:t>
            </a:r>
          </a:p>
          <a:p>
            <a:pPr lvl="1"/>
            <a:r>
              <a:rPr lang="en-US" b="1" i="1" dirty="0">
                <a:solidFill>
                  <a:srgbClr val="EE0000"/>
                </a:solidFill>
              </a:rPr>
              <a:t>NOT YOUR PHONE</a:t>
            </a:r>
            <a:endParaRPr lang="en-US" b="1" dirty="0">
              <a:solidFill>
                <a:srgbClr val="EE0000"/>
              </a:solidFill>
            </a:endParaRPr>
          </a:p>
          <a:p>
            <a:endParaRPr lang="en-US" dirty="0"/>
          </a:p>
          <a:p>
            <a:r>
              <a:rPr lang="en-US" dirty="0"/>
              <a:t>You will ONLY use a CALCULATOR </a:t>
            </a:r>
          </a:p>
          <a:p>
            <a:pPr lvl="1"/>
            <a:r>
              <a:rPr lang="en-US" b="1" i="1" dirty="0">
                <a:solidFill>
                  <a:srgbClr val="EE0000"/>
                </a:solidFill>
              </a:rPr>
              <a:t>NOT YOUR PHONE</a:t>
            </a:r>
          </a:p>
          <a:p>
            <a:endParaRPr lang="en-US" dirty="0"/>
          </a:p>
        </p:txBody>
      </p:sp>
    </p:spTree>
    <p:extLst>
      <p:ext uri="{BB962C8B-B14F-4D97-AF65-F5344CB8AC3E}">
        <p14:creationId xmlns:p14="http://schemas.microsoft.com/office/powerpoint/2010/main" val="2283239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8643C-3031-434B-B05B-ADA97EB687CB}"/>
              </a:ext>
            </a:extLst>
          </p:cNvPr>
          <p:cNvSpPr>
            <a:spLocks noGrp="1"/>
          </p:cNvSpPr>
          <p:nvPr>
            <p:ph type="title"/>
          </p:nvPr>
        </p:nvSpPr>
        <p:spPr>
          <a:xfrm>
            <a:off x="457200" y="76200"/>
            <a:ext cx="8229600" cy="1143000"/>
          </a:xfrm>
        </p:spPr>
        <p:txBody>
          <a:bodyPr/>
          <a:lstStyle/>
          <a:p>
            <a:r>
              <a:rPr lang="en-US" b="1" dirty="0"/>
              <a:t>DAY SHEETS</a:t>
            </a:r>
          </a:p>
        </p:txBody>
      </p:sp>
      <p:sp>
        <p:nvSpPr>
          <p:cNvPr id="3" name="Content Placeholder 2">
            <a:extLst>
              <a:ext uri="{FF2B5EF4-FFF2-40B4-BE49-F238E27FC236}">
                <a16:creationId xmlns:a16="http://schemas.microsoft.com/office/drawing/2014/main" id="{D9A99C5D-38D1-42C5-9205-3E9A070084D1}"/>
              </a:ext>
            </a:extLst>
          </p:cNvPr>
          <p:cNvSpPr>
            <a:spLocks noGrp="1"/>
          </p:cNvSpPr>
          <p:nvPr>
            <p:ph idx="1"/>
          </p:nvPr>
        </p:nvSpPr>
        <p:spPr>
          <a:xfrm>
            <a:off x="457200" y="1066800"/>
            <a:ext cx="8229600" cy="5334000"/>
          </a:xfrm>
        </p:spPr>
        <p:txBody>
          <a:bodyPr/>
          <a:lstStyle/>
          <a:p>
            <a:pPr eaLnBrk="1" fontAlgn="auto" hangingPunct="1">
              <a:spcAft>
                <a:spcPts val="0"/>
              </a:spcAft>
              <a:defRPr/>
            </a:pPr>
            <a:r>
              <a:rPr lang="en-US" b="1" dirty="0"/>
              <a:t>YOU</a:t>
            </a:r>
            <a:r>
              <a:rPr lang="en-US" dirty="0"/>
              <a:t> fill out the date every day</a:t>
            </a:r>
          </a:p>
          <a:p>
            <a:pPr eaLnBrk="1" fontAlgn="auto" hangingPunct="1">
              <a:spcAft>
                <a:spcPts val="0"/>
              </a:spcAft>
              <a:defRPr/>
            </a:pPr>
            <a:endParaRPr lang="en-US" dirty="0"/>
          </a:p>
          <a:p>
            <a:pPr eaLnBrk="1" fontAlgn="auto" hangingPunct="1">
              <a:spcAft>
                <a:spcPts val="0"/>
              </a:spcAft>
              <a:defRPr/>
            </a:pPr>
            <a:r>
              <a:rPr lang="en-US" b="1" dirty="0"/>
              <a:t>YOU</a:t>
            </a:r>
            <a:r>
              <a:rPr lang="en-US" dirty="0"/>
              <a:t> mark yourself in the </a:t>
            </a:r>
            <a:r>
              <a:rPr lang="en-US" b="1" dirty="0"/>
              <a:t>BOX</a:t>
            </a:r>
            <a:r>
              <a:rPr lang="en-US" dirty="0"/>
              <a:t> with the </a:t>
            </a:r>
            <a:r>
              <a:rPr lang="en-US" b="1" dirty="0"/>
              <a:t>DOT</a:t>
            </a:r>
          </a:p>
          <a:p>
            <a:pPr lvl="1" eaLnBrk="1" fontAlgn="auto" hangingPunct="1">
              <a:spcAft>
                <a:spcPts val="0"/>
              </a:spcAft>
              <a:defRPr/>
            </a:pPr>
            <a:r>
              <a:rPr lang="en-US" dirty="0"/>
              <a:t>PRODUCTIVE (100%=3, 90%-=2, 80%=1, &lt;80%=0)</a:t>
            </a:r>
          </a:p>
          <a:p>
            <a:pPr lvl="1" eaLnBrk="1" fontAlgn="auto" hangingPunct="1">
              <a:spcAft>
                <a:spcPts val="0"/>
              </a:spcAft>
              <a:defRPr/>
            </a:pPr>
            <a:r>
              <a:rPr lang="en-US" dirty="0"/>
              <a:t>PREPARED (on time, have all your stuff = 1)</a:t>
            </a:r>
          </a:p>
          <a:p>
            <a:pPr lvl="1" eaLnBrk="1" fontAlgn="auto" hangingPunct="1">
              <a:spcAft>
                <a:spcPts val="0"/>
              </a:spcAft>
              <a:defRPr/>
            </a:pPr>
            <a:r>
              <a:rPr lang="en-US" dirty="0"/>
              <a:t>WORK SAFE, CLEAN UP (=1)</a:t>
            </a:r>
          </a:p>
        </p:txBody>
      </p:sp>
    </p:spTree>
    <p:extLst>
      <p:ext uri="{BB962C8B-B14F-4D97-AF65-F5344CB8AC3E}">
        <p14:creationId xmlns:p14="http://schemas.microsoft.com/office/powerpoint/2010/main" val="37687379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D9D8CE-7F8D-39EF-CC27-8FE1D45CE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D892BE-82FF-A8E8-2793-AD81698EE79C}"/>
              </a:ext>
            </a:extLst>
          </p:cNvPr>
          <p:cNvSpPr>
            <a:spLocks noGrp="1"/>
          </p:cNvSpPr>
          <p:nvPr>
            <p:ph type="title"/>
          </p:nvPr>
        </p:nvSpPr>
        <p:spPr>
          <a:xfrm>
            <a:off x="457200" y="76200"/>
            <a:ext cx="8229600" cy="1143000"/>
          </a:xfrm>
        </p:spPr>
        <p:txBody>
          <a:bodyPr/>
          <a:lstStyle/>
          <a:p>
            <a:r>
              <a:rPr lang="en-US" b="1" dirty="0"/>
              <a:t>DAY SHEETS</a:t>
            </a:r>
          </a:p>
        </p:txBody>
      </p:sp>
      <p:sp>
        <p:nvSpPr>
          <p:cNvPr id="3" name="Content Placeholder 2">
            <a:extLst>
              <a:ext uri="{FF2B5EF4-FFF2-40B4-BE49-F238E27FC236}">
                <a16:creationId xmlns:a16="http://schemas.microsoft.com/office/drawing/2014/main" id="{C920DE54-E306-F516-C231-99F9636CCE80}"/>
              </a:ext>
            </a:extLst>
          </p:cNvPr>
          <p:cNvSpPr>
            <a:spLocks noGrp="1"/>
          </p:cNvSpPr>
          <p:nvPr>
            <p:ph idx="1"/>
          </p:nvPr>
        </p:nvSpPr>
        <p:spPr>
          <a:xfrm>
            <a:off x="457200" y="1676400"/>
            <a:ext cx="8229600" cy="4724400"/>
          </a:xfrm>
        </p:spPr>
        <p:txBody>
          <a:bodyPr/>
          <a:lstStyle/>
          <a:p>
            <a:pPr marL="0" indent="0" eaLnBrk="1" fontAlgn="auto" hangingPunct="1">
              <a:spcAft>
                <a:spcPts val="0"/>
              </a:spcAft>
              <a:buNone/>
              <a:defRPr/>
            </a:pPr>
            <a:r>
              <a:rPr lang="en-US" sz="2800" b="1" i="1" dirty="0"/>
              <a:t>WHEN YOU SAY “I’m Helping” </a:t>
            </a:r>
          </a:p>
          <a:p>
            <a:pPr marL="0" indent="0" eaLnBrk="1" fontAlgn="auto" hangingPunct="1">
              <a:spcAft>
                <a:spcPts val="0"/>
              </a:spcAft>
              <a:buNone/>
              <a:defRPr/>
            </a:pPr>
            <a:endParaRPr lang="en-US" sz="2800" b="1" i="1" dirty="0"/>
          </a:p>
          <a:p>
            <a:pPr marL="0" indent="0" eaLnBrk="1" fontAlgn="auto" hangingPunct="1">
              <a:spcAft>
                <a:spcPts val="0"/>
              </a:spcAft>
              <a:buNone/>
              <a:defRPr/>
            </a:pPr>
            <a:r>
              <a:rPr lang="en-US" sz="2800" b="1" i="1" dirty="0"/>
              <a:t>WHAT I HEAR: “I was standing around doing nothing”</a:t>
            </a:r>
          </a:p>
          <a:p>
            <a:pPr marL="0" indent="0" eaLnBrk="1" fontAlgn="auto" hangingPunct="1">
              <a:spcAft>
                <a:spcPts val="0"/>
              </a:spcAft>
              <a:buNone/>
              <a:defRPr/>
            </a:pPr>
            <a:endParaRPr lang="en-US" sz="2800" dirty="0"/>
          </a:p>
          <a:p>
            <a:pPr marL="0" indent="0" eaLnBrk="1" fontAlgn="auto" hangingPunct="1">
              <a:spcAft>
                <a:spcPts val="0"/>
              </a:spcAft>
              <a:buNone/>
              <a:defRPr/>
            </a:pPr>
            <a:r>
              <a:rPr lang="en-US" sz="2800" b="1" dirty="0"/>
              <a:t>“WAITING?” </a:t>
            </a:r>
            <a:r>
              <a:rPr lang="en-US" sz="2800" dirty="0"/>
              <a:t>There is no such thing as “waiting”</a:t>
            </a:r>
          </a:p>
          <a:p>
            <a:pPr marL="0" indent="0" eaLnBrk="1" fontAlgn="auto" hangingPunct="1">
              <a:spcAft>
                <a:spcPts val="0"/>
              </a:spcAft>
              <a:buNone/>
              <a:defRPr/>
            </a:pPr>
            <a:endParaRPr lang="en-US" sz="2800" dirty="0"/>
          </a:p>
          <a:p>
            <a:pPr marL="0" indent="0" eaLnBrk="1" fontAlgn="auto" hangingPunct="1">
              <a:spcAft>
                <a:spcPts val="0"/>
              </a:spcAft>
              <a:buNone/>
              <a:defRPr/>
            </a:pPr>
            <a:r>
              <a:rPr lang="en-US" sz="2800" dirty="0"/>
              <a:t>“Waiting” does not pay the bills!</a:t>
            </a:r>
          </a:p>
        </p:txBody>
      </p:sp>
    </p:spTree>
    <p:extLst>
      <p:ext uri="{BB962C8B-B14F-4D97-AF65-F5344CB8AC3E}">
        <p14:creationId xmlns:p14="http://schemas.microsoft.com/office/powerpoint/2010/main" val="9595398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55E93-B42C-A95E-A4D8-27D70265730F}"/>
              </a:ext>
            </a:extLst>
          </p:cNvPr>
          <p:cNvSpPr>
            <a:spLocks noGrp="1"/>
          </p:cNvSpPr>
          <p:nvPr>
            <p:ph type="title"/>
          </p:nvPr>
        </p:nvSpPr>
        <p:spPr>
          <a:xfrm>
            <a:off x="457200" y="76200"/>
            <a:ext cx="8229600" cy="1143000"/>
          </a:xfrm>
        </p:spPr>
        <p:txBody>
          <a:bodyPr/>
          <a:lstStyle/>
          <a:p>
            <a:r>
              <a:rPr lang="en-US" b="1" dirty="0"/>
              <a:t>OH, YOU’RE ALWAYS LATE?</a:t>
            </a:r>
          </a:p>
        </p:txBody>
      </p:sp>
      <p:sp>
        <p:nvSpPr>
          <p:cNvPr id="3" name="Content Placeholder 2">
            <a:extLst>
              <a:ext uri="{FF2B5EF4-FFF2-40B4-BE49-F238E27FC236}">
                <a16:creationId xmlns:a16="http://schemas.microsoft.com/office/drawing/2014/main" id="{C23BFA79-4290-FDE7-5FE2-41CFFF337AA1}"/>
              </a:ext>
            </a:extLst>
          </p:cNvPr>
          <p:cNvSpPr>
            <a:spLocks noGrp="1"/>
          </p:cNvSpPr>
          <p:nvPr>
            <p:ph idx="1"/>
          </p:nvPr>
        </p:nvSpPr>
        <p:spPr>
          <a:xfrm>
            <a:off x="457200" y="1219200"/>
            <a:ext cx="8229600" cy="5181600"/>
          </a:xfrm>
        </p:spPr>
        <p:txBody>
          <a:bodyPr/>
          <a:lstStyle/>
          <a:p>
            <a:r>
              <a:rPr lang="en-US" dirty="0"/>
              <a:t>You are clearly “not prepared,” so you lose one mark for the day</a:t>
            </a:r>
          </a:p>
          <a:p>
            <a:r>
              <a:rPr lang="en-US" dirty="0"/>
              <a:t>You can’t possibly work 100%, so you lose </a:t>
            </a:r>
            <a:r>
              <a:rPr lang="en-US" i="1" dirty="0"/>
              <a:t>AT LEAST</a:t>
            </a:r>
            <a:r>
              <a:rPr lang="en-US" dirty="0"/>
              <a:t> one mark for the day</a:t>
            </a:r>
          </a:p>
          <a:p>
            <a:r>
              <a:rPr lang="en-US" dirty="0"/>
              <a:t>So now the best you can hope for is 3/5</a:t>
            </a:r>
          </a:p>
          <a:p>
            <a:r>
              <a:rPr lang="en-US" dirty="0"/>
              <a:t>That’s now 60%, and a “C” not an “A”</a:t>
            </a:r>
          </a:p>
          <a:p>
            <a:pPr marL="0" indent="0">
              <a:buNone/>
            </a:pPr>
            <a:endParaRPr lang="en-US" b="1" dirty="0"/>
          </a:p>
          <a:p>
            <a:pPr marL="0" indent="0" algn="ctr">
              <a:buNone/>
            </a:pPr>
            <a:r>
              <a:rPr lang="en-US" b="1" dirty="0"/>
              <a:t>YOU JUST DROPPED THREE LETTER GRADES!!</a:t>
            </a:r>
          </a:p>
          <a:p>
            <a:pPr marL="0" indent="0" algn="ctr">
              <a:buNone/>
            </a:pPr>
            <a:r>
              <a:rPr lang="en-US" b="1" i="1" dirty="0"/>
              <a:t>BE ON TIME!       BE PRODUCTIVE!</a:t>
            </a:r>
          </a:p>
        </p:txBody>
      </p:sp>
    </p:spTree>
    <p:extLst>
      <p:ext uri="{BB962C8B-B14F-4D97-AF65-F5344CB8AC3E}">
        <p14:creationId xmlns:p14="http://schemas.microsoft.com/office/powerpoint/2010/main" val="33792603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41B66-2D7F-13C3-68DA-EDA923D71BEE}"/>
              </a:ext>
            </a:extLst>
          </p:cNvPr>
          <p:cNvSpPr>
            <a:spLocks noGrp="1"/>
          </p:cNvSpPr>
          <p:nvPr>
            <p:ph type="title"/>
          </p:nvPr>
        </p:nvSpPr>
        <p:spPr/>
        <p:txBody>
          <a:bodyPr/>
          <a:lstStyle/>
          <a:p>
            <a:r>
              <a:rPr lang="en-US" b="1" dirty="0"/>
              <a:t>DAY SHEETS</a:t>
            </a:r>
          </a:p>
        </p:txBody>
      </p:sp>
      <p:sp>
        <p:nvSpPr>
          <p:cNvPr id="3" name="Content Placeholder 2">
            <a:extLst>
              <a:ext uri="{FF2B5EF4-FFF2-40B4-BE49-F238E27FC236}">
                <a16:creationId xmlns:a16="http://schemas.microsoft.com/office/drawing/2014/main" id="{CC77495F-EA79-9078-90A6-DDBEE0BBC5B0}"/>
              </a:ext>
            </a:extLst>
          </p:cNvPr>
          <p:cNvSpPr>
            <a:spLocks noGrp="1"/>
          </p:cNvSpPr>
          <p:nvPr>
            <p:ph idx="1"/>
          </p:nvPr>
        </p:nvSpPr>
        <p:spPr>
          <a:xfrm>
            <a:off x="457200" y="1600200"/>
            <a:ext cx="7924800" cy="4525963"/>
          </a:xfrm>
        </p:spPr>
        <p:txBody>
          <a:bodyPr/>
          <a:lstStyle/>
          <a:p>
            <a:pPr eaLnBrk="1" fontAlgn="auto" hangingPunct="1">
              <a:spcAft>
                <a:spcPts val="0"/>
              </a:spcAft>
              <a:defRPr/>
            </a:pPr>
            <a:r>
              <a:rPr lang="en-US" b="1" dirty="0"/>
              <a:t>YOU: DESCRIBE</a:t>
            </a:r>
            <a:r>
              <a:rPr lang="en-US" dirty="0"/>
              <a:t> what you did in class</a:t>
            </a:r>
          </a:p>
          <a:p>
            <a:pPr eaLnBrk="1" fontAlgn="auto" hangingPunct="1">
              <a:spcAft>
                <a:spcPts val="0"/>
              </a:spcAft>
              <a:defRPr/>
            </a:pPr>
            <a:endParaRPr lang="en-US" b="1" dirty="0"/>
          </a:p>
          <a:p>
            <a:pPr eaLnBrk="1" fontAlgn="auto" hangingPunct="1">
              <a:spcAft>
                <a:spcPts val="0"/>
              </a:spcAft>
              <a:defRPr/>
            </a:pPr>
            <a:r>
              <a:rPr lang="en-US" b="1" dirty="0"/>
              <a:t>YOU: PLAN</a:t>
            </a:r>
            <a:r>
              <a:rPr lang="en-US" dirty="0"/>
              <a:t> what you are going to do </a:t>
            </a:r>
            <a:r>
              <a:rPr lang="en-US" b="1" dirty="0"/>
              <a:t>NEXT DAY</a:t>
            </a:r>
          </a:p>
          <a:p>
            <a:pPr eaLnBrk="1" fontAlgn="auto" hangingPunct="1">
              <a:spcAft>
                <a:spcPts val="0"/>
              </a:spcAft>
              <a:defRPr/>
            </a:pPr>
            <a:endParaRPr lang="en-US" b="1" dirty="0"/>
          </a:p>
          <a:p>
            <a:pPr eaLnBrk="1" fontAlgn="auto" hangingPunct="1">
              <a:spcAft>
                <a:spcPts val="0"/>
              </a:spcAft>
              <a:defRPr/>
            </a:pPr>
            <a:r>
              <a:rPr lang="en-US" b="1" dirty="0"/>
              <a:t>MISS A CLASS? </a:t>
            </a:r>
            <a:r>
              <a:rPr lang="en-US" b="1" i="1" u="sng" dirty="0"/>
              <a:t>YOU</a:t>
            </a:r>
            <a:r>
              <a:rPr lang="en-US" dirty="0"/>
              <a:t> PHONE/EMAIL in </a:t>
            </a:r>
            <a:r>
              <a:rPr lang="en-US" b="1" i="1" u="sng" dirty="0"/>
              <a:t>ADVANCE! </a:t>
            </a:r>
          </a:p>
          <a:p>
            <a:pPr marL="857250" lvl="2" indent="0" eaLnBrk="1" fontAlgn="auto" hangingPunct="1">
              <a:spcAft>
                <a:spcPts val="0"/>
              </a:spcAft>
              <a:buNone/>
              <a:defRPr/>
            </a:pPr>
            <a:r>
              <a:rPr lang="en-US" i="1" dirty="0"/>
              <a:t>If I’m your boss, I need to know you’re not coming in</a:t>
            </a:r>
            <a:endParaRPr lang="en-US" dirty="0"/>
          </a:p>
          <a:p>
            <a:endParaRPr lang="en-US" dirty="0"/>
          </a:p>
        </p:txBody>
      </p:sp>
    </p:spTree>
    <p:extLst>
      <p:ext uri="{BB962C8B-B14F-4D97-AF65-F5344CB8AC3E}">
        <p14:creationId xmlns:p14="http://schemas.microsoft.com/office/powerpoint/2010/main" val="22346889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CA442-F08D-42F5-BAAA-81F7722EE45F}"/>
              </a:ext>
            </a:extLst>
          </p:cNvPr>
          <p:cNvSpPr>
            <a:spLocks noGrp="1"/>
          </p:cNvSpPr>
          <p:nvPr>
            <p:ph type="title"/>
          </p:nvPr>
        </p:nvSpPr>
        <p:spPr/>
        <p:txBody>
          <a:bodyPr/>
          <a:lstStyle/>
          <a:p>
            <a:r>
              <a:rPr lang="en-US" b="1" dirty="0"/>
              <a:t>NOTICE!</a:t>
            </a:r>
          </a:p>
        </p:txBody>
      </p:sp>
      <p:sp>
        <p:nvSpPr>
          <p:cNvPr id="3" name="Content Placeholder 2">
            <a:extLst>
              <a:ext uri="{FF2B5EF4-FFF2-40B4-BE49-F238E27FC236}">
                <a16:creationId xmlns:a16="http://schemas.microsoft.com/office/drawing/2014/main" id="{FC9CD8D8-B1C8-4F11-86A2-FD6038AB20F6}"/>
              </a:ext>
            </a:extLst>
          </p:cNvPr>
          <p:cNvSpPr>
            <a:spLocks noGrp="1"/>
          </p:cNvSpPr>
          <p:nvPr>
            <p:ph idx="1"/>
          </p:nvPr>
        </p:nvSpPr>
        <p:spPr>
          <a:xfrm>
            <a:off x="457200" y="1295400"/>
            <a:ext cx="8229600" cy="4525963"/>
          </a:xfrm>
        </p:spPr>
        <p:txBody>
          <a:bodyPr/>
          <a:lstStyle/>
          <a:p>
            <a:r>
              <a:rPr lang="en-US" sz="4000" dirty="0"/>
              <a:t>At the top of the day sheet:</a:t>
            </a:r>
            <a:endParaRPr lang="en-US" sz="1800" dirty="0"/>
          </a:p>
          <a:p>
            <a:pPr lvl="1"/>
            <a:r>
              <a:rPr lang="en-US" sz="3600" dirty="0"/>
              <a:t>Disappear without permission?</a:t>
            </a:r>
          </a:p>
          <a:p>
            <a:pPr lvl="2"/>
            <a:r>
              <a:rPr lang="en-US" sz="3200" i="1" dirty="0"/>
              <a:t>Lose your marks for the day</a:t>
            </a:r>
            <a:endParaRPr lang="en-US" sz="1800" i="1" dirty="0"/>
          </a:p>
          <a:p>
            <a:pPr lvl="1"/>
            <a:r>
              <a:rPr lang="en-US" sz="3600" dirty="0"/>
              <a:t>Get kicked out?</a:t>
            </a:r>
          </a:p>
          <a:p>
            <a:pPr lvl="2"/>
            <a:r>
              <a:rPr lang="en-US" sz="3200" i="1" dirty="0"/>
              <a:t>Lose your marks for the day</a:t>
            </a:r>
          </a:p>
          <a:p>
            <a:pPr lvl="1"/>
            <a:endParaRPr lang="en-US" sz="1600" dirty="0"/>
          </a:p>
          <a:p>
            <a:pPr marL="57150" indent="0" algn="ctr">
              <a:buNone/>
            </a:pPr>
            <a:r>
              <a:rPr lang="en-US" sz="4000" dirty="0"/>
              <a:t>I EXPECT YOU TO </a:t>
            </a:r>
            <a:r>
              <a:rPr lang="en-US" sz="4000" b="1" dirty="0"/>
              <a:t>BE IN CLASS</a:t>
            </a:r>
          </a:p>
          <a:p>
            <a:pPr marL="57150" indent="0" algn="ctr">
              <a:buNone/>
            </a:pPr>
            <a:r>
              <a:rPr lang="en-US" sz="4000" dirty="0"/>
              <a:t>FOR THE </a:t>
            </a:r>
            <a:r>
              <a:rPr lang="en-US" sz="4000" b="1" dirty="0"/>
              <a:t>DURATION</a:t>
            </a:r>
            <a:r>
              <a:rPr lang="en-US" sz="4000" dirty="0"/>
              <a:t> OF CLASS</a:t>
            </a:r>
          </a:p>
        </p:txBody>
      </p:sp>
    </p:spTree>
    <p:extLst>
      <p:ext uri="{BB962C8B-B14F-4D97-AF65-F5344CB8AC3E}">
        <p14:creationId xmlns:p14="http://schemas.microsoft.com/office/powerpoint/2010/main" val="6853340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5E95C9-4A96-4C75-853D-B6376FE6E0E9}"/>
              </a:ext>
            </a:extLst>
          </p:cNvPr>
          <p:cNvSpPr>
            <a:spLocks noGrp="1"/>
          </p:cNvSpPr>
          <p:nvPr>
            <p:ph idx="1"/>
          </p:nvPr>
        </p:nvSpPr>
        <p:spPr>
          <a:xfrm>
            <a:off x="1524000" y="1219200"/>
            <a:ext cx="6096000" cy="5257800"/>
          </a:xfrm>
        </p:spPr>
        <p:txBody>
          <a:bodyPr numCol="1"/>
          <a:lstStyle/>
          <a:p>
            <a:pPr lvl="1" eaLnBrk="1" fontAlgn="auto" hangingPunct="1">
              <a:spcAft>
                <a:spcPts val="0"/>
              </a:spcAft>
              <a:defRPr/>
            </a:pPr>
            <a:r>
              <a:rPr lang="en-CA" sz="3200" dirty="0"/>
              <a:t>Be </a:t>
            </a:r>
            <a:r>
              <a:rPr lang="en-CA" sz="3200" b="1" dirty="0"/>
              <a:t>ON TIME</a:t>
            </a:r>
          </a:p>
          <a:p>
            <a:pPr lvl="1" eaLnBrk="1" fontAlgn="auto" hangingPunct="1">
              <a:spcAft>
                <a:spcPts val="0"/>
              </a:spcAft>
              <a:defRPr/>
            </a:pPr>
            <a:r>
              <a:rPr lang="en-CA" sz="3200" dirty="0"/>
              <a:t>Be </a:t>
            </a:r>
            <a:r>
              <a:rPr lang="en-CA" sz="3200" b="1" dirty="0"/>
              <a:t>PREPARED</a:t>
            </a:r>
            <a:r>
              <a:rPr lang="en-CA" sz="3200" dirty="0"/>
              <a:t> for class</a:t>
            </a:r>
          </a:p>
          <a:p>
            <a:pPr lvl="1" eaLnBrk="1" fontAlgn="auto" hangingPunct="1">
              <a:spcAft>
                <a:spcPts val="0"/>
              </a:spcAft>
              <a:defRPr/>
            </a:pPr>
            <a:r>
              <a:rPr lang="en-CA" sz="3200" dirty="0"/>
              <a:t>Be </a:t>
            </a:r>
            <a:r>
              <a:rPr lang="en-CA" sz="3200" b="1" dirty="0"/>
              <a:t>RESPECTFUL</a:t>
            </a:r>
          </a:p>
          <a:p>
            <a:pPr lvl="1" eaLnBrk="1" fontAlgn="auto" hangingPunct="1">
              <a:spcAft>
                <a:spcPts val="0"/>
              </a:spcAft>
              <a:defRPr/>
            </a:pPr>
            <a:r>
              <a:rPr lang="en-CA" sz="3200" dirty="0"/>
              <a:t>Ask </a:t>
            </a:r>
            <a:r>
              <a:rPr lang="en-CA" sz="3200" b="1" dirty="0"/>
              <a:t>PERMISSION</a:t>
            </a:r>
            <a:r>
              <a:rPr lang="en-CA" sz="3200" dirty="0"/>
              <a:t> to leave class</a:t>
            </a:r>
          </a:p>
          <a:p>
            <a:pPr lvl="1" eaLnBrk="1" fontAlgn="auto" hangingPunct="1">
              <a:spcAft>
                <a:spcPts val="0"/>
              </a:spcAft>
              <a:defRPr/>
            </a:pPr>
            <a:r>
              <a:rPr lang="en-CA" sz="3200" dirty="0"/>
              <a:t>Be </a:t>
            </a:r>
            <a:r>
              <a:rPr lang="en-CA" sz="3200" b="1" dirty="0"/>
              <a:t>PRODUCTIVE</a:t>
            </a:r>
          </a:p>
          <a:p>
            <a:pPr lvl="1" eaLnBrk="1" fontAlgn="auto" hangingPunct="1">
              <a:spcAft>
                <a:spcPts val="0"/>
              </a:spcAft>
              <a:defRPr/>
            </a:pPr>
            <a:r>
              <a:rPr lang="en-CA" sz="3200" dirty="0"/>
              <a:t>Follow </a:t>
            </a:r>
            <a:r>
              <a:rPr lang="en-CA" sz="3200" b="1" dirty="0"/>
              <a:t>INSTRUCTION</a:t>
            </a:r>
          </a:p>
          <a:p>
            <a:pPr lvl="1" eaLnBrk="1" fontAlgn="auto" hangingPunct="1">
              <a:spcAft>
                <a:spcPts val="0"/>
              </a:spcAft>
              <a:defRPr/>
            </a:pPr>
            <a:r>
              <a:rPr lang="en-CA" sz="3200" dirty="0"/>
              <a:t>Retain </a:t>
            </a:r>
            <a:r>
              <a:rPr lang="en-CA" sz="3200" b="1" dirty="0"/>
              <a:t>INFORMATION</a:t>
            </a:r>
          </a:p>
          <a:p>
            <a:pPr lvl="1" eaLnBrk="1" fontAlgn="auto" hangingPunct="1">
              <a:spcAft>
                <a:spcPts val="0"/>
              </a:spcAft>
              <a:defRPr/>
            </a:pPr>
            <a:r>
              <a:rPr lang="en-CA" sz="3200" b="1" dirty="0"/>
              <a:t>WORK SAFE</a:t>
            </a:r>
          </a:p>
          <a:p>
            <a:pPr lvl="1" eaLnBrk="1" fontAlgn="auto" hangingPunct="1">
              <a:spcAft>
                <a:spcPts val="0"/>
              </a:spcAft>
              <a:defRPr/>
            </a:pPr>
            <a:r>
              <a:rPr lang="en-CA" sz="3200" b="1" dirty="0"/>
              <a:t>CLEAN UP</a:t>
            </a:r>
          </a:p>
          <a:p>
            <a:endParaRPr lang="en-US" sz="3600" dirty="0"/>
          </a:p>
        </p:txBody>
      </p:sp>
      <p:sp>
        <p:nvSpPr>
          <p:cNvPr id="2" name="Content Placeholder 2">
            <a:extLst>
              <a:ext uri="{FF2B5EF4-FFF2-40B4-BE49-F238E27FC236}">
                <a16:creationId xmlns:a16="http://schemas.microsoft.com/office/drawing/2014/main" id="{3F47A2EC-9588-1AD9-BB01-D668FD492FFF}"/>
              </a:ext>
            </a:extLst>
          </p:cNvPr>
          <p:cNvSpPr txBox="1">
            <a:spLocks/>
          </p:cNvSpPr>
          <p:nvPr/>
        </p:nvSpPr>
        <p:spPr bwMode="auto">
          <a:xfrm>
            <a:off x="228600" y="228600"/>
            <a:ext cx="8763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fontAlgn="auto" hangingPunct="1">
              <a:spcAft>
                <a:spcPts val="0"/>
              </a:spcAft>
              <a:buFont typeface="Arial" panose="020B0604020202020204" pitchFamily="34" charset="0"/>
              <a:buNone/>
              <a:defRPr/>
            </a:pPr>
            <a:r>
              <a:rPr lang="en-CA" sz="3600" b="1" dirty="0"/>
              <a:t>How can I do awesome in your class, </a:t>
            </a:r>
            <a:r>
              <a:rPr lang="en-CA" sz="3600" b="1" dirty="0" err="1"/>
              <a:t>Mr.W</a:t>
            </a:r>
            <a:r>
              <a:rPr lang="en-CA" sz="3600" b="1" dirty="0"/>
              <a:t>?</a:t>
            </a:r>
            <a:endParaRPr lang="en-US" b="1" dirty="0"/>
          </a:p>
        </p:txBody>
      </p:sp>
    </p:spTree>
    <p:extLst>
      <p:ext uri="{BB962C8B-B14F-4D97-AF65-F5344CB8AC3E}">
        <p14:creationId xmlns:p14="http://schemas.microsoft.com/office/powerpoint/2010/main" val="15143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559FA-99D7-5C25-F34C-1B148BE10972}"/>
              </a:ext>
            </a:extLst>
          </p:cNvPr>
          <p:cNvSpPr>
            <a:spLocks noGrp="1"/>
          </p:cNvSpPr>
          <p:nvPr>
            <p:ph type="title"/>
          </p:nvPr>
        </p:nvSpPr>
        <p:spPr>
          <a:xfrm>
            <a:off x="457200" y="0"/>
            <a:ext cx="8229600" cy="1143000"/>
          </a:xfrm>
        </p:spPr>
        <p:txBody>
          <a:bodyPr/>
          <a:lstStyle/>
          <a:p>
            <a:r>
              <a:rPr lang="en-US" b="1" dirty="0"/>
              <a:t>MECHANICS</a:t>
            </a:r>
          </a:p>
        </p:txBody>
      </p:sp>
      <p:sp>
        <p:nvSpPr>
          <p:cNvPr id="3" name="Content Placeholder 2">
            <a:extLst>
              <a:ext uri="{FF2B5EF4-FFF2-40B4-BE49-F238E27FC236}">
                <a16:creationId xmlns:a16="http://schemas.microsoft.com/office/drawing/2014/main" id="{0A3C181D-775A-CFCD-D1CF-F4119D7230DC}"/>
              </a:ext>
            </a:extLst>
          </p:cNvPr>
          <p:cNvSpPr>
            <a:spLocks noGrp="1"/>
          </p:cNvSpPr>
          <p:nvPr>
            <p:ph idx="1"/>
          </p:nvPr>
        </p:nvSpPr>
        <p:spPr>
          <a:xfrm>
            <a:off x="457200" y="1219200"/>
            <a:ext cx="8229600" cy="5364162"/>
          </a:xfrm>
        </p:spPr>
        <p:txBody>
          <a:bodyPr>
            <a:normAutofit/>
          </a:bodyPr>
          <a:lstStyle/>
          <a:p>
            <a:r>
              <a:rPr lang="en-US" dirty="0"/>
              <a:t>Engine and Engine Support Systems</a:t>
            </a:r>
          </a:p>
          <a:p>
            <a:r>
              <a:rPr lang="en-US" u="sng" dirty="0"/>
              <a:t>Importance of</a:t>
            </a:r>
            <a:r>
              <a:rPr lang="en-US" dirty="0"/>
              <a:t>, and </a:t>
            </a:r>
            <a:r>
              <a:rPr lang="en-US" u="sng" dirty="0"/>
              <a:t>how to</a:t>
            </a:r>
            <a:r>
              <a:rPr lang="en-US" dirty="0"/>
              <a:t> maintain your vehicle</a:t>
            </a:r>
          </a:p>
          <a:p>
            <a:r>
              <a:rPr lang="en-US" u="sng" dirty="0"/>
              <a:t>Knowledge</a:t>
            </a:r>
            <a:r>
              <a:rPr lang="en-US" dirty="0"/>
              <a:t> for purchasing a used car</a:t>
            </a:r>
          </a:p>
          <a:p>
            <a:r>
              <a:rPr lang="en-US" dirty="0"/>
              <a:t>Make </a:t>
            </a:r>
            <a:r>
              <a:rPr lang="en-US" u="sng" dirty="0"/>
              <a:t>informed decisions</a:t>
            </a:r>
            <a:r>
              <a:rPr lang="en-US" dirty="0"/>
              <a:t> when taking your car in for service</a:t>
            </a:r>
          </a:p>
          <a:p>
            <a:r>
              <a:rPr lang="en-US" u="sng" dirty="0"/>
              <a:t>Well prepared</a:t>
            </a:r>
            <a:r>
              <a:rPr lang="en-US" dirty="0"/>
              <a:t> for a career or hobby in the world of automotive should you so desire</a:t>
            </a:r>
          </a:p>
        </p:txBody>
      </p:sp>
    </p:spTree>
    <p:extLst>
      <p:ext uri="{BB962C8B-B14F-4D97-AF65-F5344CB8AC3E}">
        <p14:creationId xmlns:p14="http://schemas.microsoft.com/office/powerpoint/2010/main" val="2083533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CC69-A11C-219A-22EB-44A0DD45B0FE}"/>
              </a:ext>
            </a:extLst>
          </p:cNvPr>
          <p:cNvSpPr>
            <a:spLocks noGrp="1"/>
          </p:cNvSpPr>
          <p:nvPr>
            <p:ph type="title"/>
          </p:nvPr>
        </p:nvSpPr>
        <p:spPr/>
        <p:txBody>
          <a:bodyPr/>
          <a:lstStyle/>
          <a:p>
            <a:endParaRPr lang="en-US"/>
          </a:p>
        </p:txBody>
      </p:sp>
      <p:sp>
        <p:nvSpPr>
          <p:cNvPr id="4" name="Content Placeholder 2">
            <a:extLst>
              <a:ext uri="{FF2B5EF4-FFF2-40B4-BE49-F238E27FC236}">
                <a16:creationId xmlns:a16="http://schemas.microsoft.com/office/drawing/2014/main" id="{68FB4210-5FD3-209E-B7EB-45C715E44EE5}"/>
              </a:ext>
            </a:extLst>
          </p:cNvPr>
          <p:cNvSpPr>
            <a:spLocks noGrp="1"/>
          </p:cNvSpPr>
          <p:nvPr>
            <p:ph idx="1"/>
          </p:nvPr>
        </p:nvSpPr>
        <p:spPr>
          <a:xfrm>
            <a:off x="457200" y="1257300"/>
            <a:ext cx="8229600" cy="4343400"/>
          </a:xfrm>
        </p:spPr>
        <p:txBody>
          <a:bodyPr/>
          <a:lstStyle/>
          <a:p>
            <a:pPr marL="0" indent="0" eaLnBrk="1" fontAlgn="auto" hangingPunct="1">
              <a:lnSpc>
                <a:spcPct val="150000"/>
              </a:lnSpc>
              <a:spcAft>
                <a:spcPts val="0"/>
              </a:spcAft>
              <a:buNone/>
              <a:defRPr/>
            </a:pPr>
            <a:r>
              <a:rPr lang="en-CA" sz="4000" b="1" dirty="0"/>
              <a:t>Is it possible to fail your class, </a:t>
            </a:r>
            <a:r>
              <a:rPr lang="en-CA" sz="4000" b="1" dirty="0" err="1"/>
              <a:t>Mr.W</a:t>
            </a:r>
            <a:r>
              <a:rPr lang="en-CA" sz="4000" b="1" dirty="0"/>
              <a:t>?</a:t>
            </a:r>
          </a:p>
          <a:p>
            <a:pPr lvl="1" eaLnBrk="1" fontAlgn="auto" hangingPunct="1">
              <a:lnSpc>
                <a:spcPct val="150000"/>
              </a:lnSpc>
              <a:spcAft>
                <a:spcPts val="0"/>
              </a:spcAft>
              <a:defRPr/>
            </a:pPr>
            <a:r>
              <a:rPr lang="en-CA" sz="3600" b="1" dirty="0"/>
              <a:t>Heck yeah!</a:t>
            </a:r>
          </a:p>
          <a:p>
            <a:pPr lvl="1" eaLnBrk="1" fontAlgn="auto" hangingPunct="1">
              <a:lnSpc>
                <a:spcPct val="150000"/>
              </a:lnSpc>
              <a:spcAft>
                <a:spcPts val="0"/>
              </a:spcAft>
              <a:defRPr/>
            </a:pPr>
            <a:r>
              <a:rPr lang="en-CA" sz="3600" b="1" dirty="0"/>
              <a:t>But it’s up to YOU!</a:t>
            </a:r>
          </a:p>
          <a:p>
            <a:pPr lvl="1" eaLnBrk="1" fontAlgn="auto" hangingPunct="1">
              <a:lnSpc>
                <a:spcPct val="150000"/>
              </a:lnSpc>
              <a:spcAft>
                <a:spcPts val="0"/>
              </a:spcAft>
              <a:defRPr/>
            </a:pPr>
            <a:r>
              <a:rPr lang="en-CA" sz="3600" b="1" i="1" dirty="0"/>
              <a:t>And I believe in you!</a:t>
            </a:r>
            <a:endParaRPr lang="en-US" sz="3600" b="1" i="1" dirty="0"/>
          </a:p>
          <a:p>
            <a:endParaRPr lang="en-US" dirty="0"/>
          </a:p>
        </p:txBody>
      </p:sp>
    </p:spTree>
    <p:extLst>
      <p:ext uri="{BB962C8B-B14F-4D97-AF65-F5344CB8AC3E}">
        <p14:creationId xmlns:p14="http://schemas.microsoft.com/office/powerpoint/2010/main" val="3212152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E3030-7580-FF4E-C6B5-D1417785EAE1}"/>
              </a:ext>
            </a:extLst>
          </p:cNvPr>
          <p:cNvSpPr>
            <a:spLocks noGrp="1"/>
          </p:cNvSpPr>
          <p:nvPr>
            <p:ph type="title"/>
          </p:nvPr>
        </p:nvSpPr>
        <p:spPr/>
        <p:txBody>
          <a:bodyPr/>
          <a:lstStyle/>
          <a:p>
            <a:r>
              <a:rPr lang="en-US" b="1" dirty="0"/>
              <a:t>WORKPLACE MATH</a:t>
            </a:r>
          </a:p>
        </p:txBody>
      </p:sp>
      <p:sp>
        <p:nvSpPr>
          <p:cNvPr id="3" name="Content Placeholder 2">
            <a:extLst>
              <a:ext uri="{FF2B5EF4-FFF2-40B4-BE49-F238E27FC236}">
                <a16:creationId xmlns:a16="http://schemas.microsoft.com/office/drawing/2014/main" id="{37E1554F-19F8-BE11-3F08-6151C542128B}"/>
              </a:ext>
            </a:extLst>
          </p:cNvPr>
          <p:cNvSpPr>
            <a:spLocks noGrp="1"/>
          </p:cNvSpPr>
          <p:nvPr>
            <p:ph idx="1"/>
          </p:nvPr>
        </p:nvSpPr>
        <p:spPr/>
        <p:txBody>
          <a:bodyPr>
            <a:normAutofit lnSpcReduction="10000"/>
          </a:bodyPr>
          <a:lstStyle/>
          <a:p>
            <a:r>
              <a:rPr lang="en-US" dirty="0"/>
              <a:t>The Math that is used in </a:t>
            </a:r>
            <a:r>
              <a:rPr lang="en-US" u="sng" dirty="0"/>
              <a:t>every</a:t>
            </a:r>
            <a:r>
              <a:rPr lang="en-US" dirty="0"/>
              <a:t> workplace, trade, industry, career, manufacturing facility, whatever</a:t>
            </a:r>
          </a:p>
          <a:p>
            <a:pPr lvl="1"/>
            <a:r>
              <a:rPr lang="en-US" i="1" dirty="0"/>
              <a:t>My hobby is radical vehicle modifications – this </a:t>
            </a:r>
            <a:r>
              <a:rPr lang="en-US" b="1" i="1" dirty="0"/>
              <a:t>IS</a:t>
            </a:r>
            <a:r>
              <a:rPr lang="en-US" i="1" dirty="0"/>
              <a:t> the math I use!</a:t>
            </a:r>
          </a:p>
          <a:p>
            <a:r>
              <a:rPr lang="en-US" dirty="0"/>
              <a:t>It </a:t>
            </a:r>
            <a:r>
              <a:rPr lang="en-US" u="sng" dirty="0"/>
              <a:t>will not</a:t>
            </a:r>
            <a:r>
              <a:rPr lang="en-US" dirty="0"/>
              <a:t> prepare you for University Math</a:t>
            </a:r>
          </a:p>
          <a:p>
            <a:pPr lvl="1"/>
            <a:r>
              <a:rPr lang="en-US" i="1" dirty="0"/>
              <a:t>And that is </a:t>
            </a:r>
            <a:r>
              <a:rPr lang="en-US" b="1" i="1" dirty="0"/>
              <a:t>OK</a:t>
            </a:r>
          </a:p>
          <a:p>
            <a:r>
              <a:rPr lang="en-US" dirty="0"/>
              <a:t>Most </a:t>
            </a:r>
            <a:r>
              <a:rPr lang="en-US" u="sng" dirty="0"/>
              <a:t>Trades Programs</a:t>
            </a:r>
            <a:r>
              <a:rPr lang="en-US" dirty="0"/>
              <a:t> want to see at least 60% in any kind of Math</a:t>
            </a:r>
          </a:p>
        </p:txBody>
      </p:sp>
    </p:spTree>
    <p:extLst>
      <p:ext uri="{BB962C8B-B14F-4D97-AF65-F5344CB8AC3E}">
        <p14:creationId xmlns:p14="http://schemas.microsoft.com/office/powerpoint/2010/main" val="31543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ADA5F-1AE2-DF95-F133-B87B5D26A4B4}"/>
              </a:ext>
            </a:extLst>
          </p:cNvPr>
          <p:cNvSpPr>
            <a:spLocks noGrp="1"/>
          </p:cNvSpPr>
          <p:nvPr>
            <p:ph type="title"/>
          </p:nvPr>
        </p:nvSpPr>
        <p:spPr/>
        <p:txBody>
          <a:bodyPr/>
          <a:lstStyle/>
          <a:p>
            <a:r>
              <a:rPr lang="en-US" b="1" dirty="0"/>
              <a:t>BEING OPEN AND HONEST</a:t>
            </a:r>
          </a:p>
        </p:txBody>
      </p:sp>
      <p:sp>
        <p:nvSpPr>
          <p:cNvPr id="3" name="Content Placeholder 2">
            <a:extLst>
              <a:ext uri="{FF2B5EF4-FFF2-40B4-BE49-F238E27FC236}">
                <a16:creationId xmlns:a16="http://schemas.microsoft.com/office/drawing/2014/main" id="{9C4DDB8F-5AB1-10C8-9C4B-1ABA9874FD42}"/>
              </a:ext>
            </a:extLst>
          </p:cNvPr>
          <p:cNvSpPr>
            <a:spLocks noGrp="1"/>
          </p:cNvSpPr>
          <p:nvPr>
            <p:ph idx="1"/>
          </p:nvPr>
        </p:nvSpPr>
        <p:spPr>
          <a:xfrm>
            <a:off x="457200" y="1828800"/>
            <a:ext cx="8229600" cy="3992563"/>
          </a:xfrm>
        </p:spPr>
        <p:txBody>
          <a:bodyPr>
            <a:normAutofit/>
          </a:bodyPr>
          <a:lstStyle/>
          <a:p>
            <a:r>
              <a:rPr lang="en-US" sz="4800" dirty="0"/>
              <a:t>I love teaching</a:t>
            </a:r>
          </a:p>
          <a:p>
            <a:endParaRPr lang="en-US" sz="4800" dirty="0"/>
          </a:p>
          <a:p>
            <a:r>
              <a:rPr lang="en-US" sz="4800" dirty="0"/>
              <a:t>I don’t always love people</a:t>
            </a:r>
          </a:p>
        </p:txBody>
      </p:sp>
    </p:spTree>
    <p:extLst>
      <p:ext uri="{BB962C8B-B14F-4D97-AF65-F5344CB8AC3E}">
        <p14:creationId xmlns:p14="http://schemas.microsoft.com/office/powerpoint/2010/main" val="420811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243D6-B117-3E0D-1188-E92B5833E23A}"/>
              </a:ext>
            </a:extLst>
          </p:cNvPr>
          <p:cNvSpPr>
            <a:spLocks noGrp="1"/>
          </p:cNvSpPr>
          <p:nvPr>
            <p:ph type="title"/>
          </p:nvPr>
        </p:nvSpPr>
        <p:spPr/>
        <p:txBody>
          <a:bodyPr/>
          <a:lstStyle/>
          <a:p>
            <a:r>
              <a:rPr lang="en-US" b="1" dirty="0"/>
              <a:t>BEING OPEN AND HONEST</a:t>
            </a:r>
          </a:p>
        </p:txBody>
      </p:sp>
      <p:sp>
        <p:nvSpPr>
          <p:cNvPr id="3" name="Content Placeholder 2">
            <a:extLst>
              <a:ext uri="{FF2B5EF4-FFF2-40B4-BE49-F238E27FC236}">
                <a16:creationId xmlns:a16="http://schemas.microsoft.com/office/drawing/2014/main" id="{19B71551-64BA-7CF3-5429-35C79118A2E7}"/>
              </a:ext>
            </a:extLst>
          </p:cNvPr>
          <p:cNvSpPr>
            <a:spLocks noGrp="1"/>
          </p:cNvSpPr>
          <p:nvPr>
            <p:ph idx="1"/>
          </p:nvPr>
        </p:nvSpPr>
        <p:spPr>
          <a:xfrm>
            <a:off x="457200" y="1905000"/>
            <a:ext cx="8229600" cy="4221163"/>
          </a:xfrm>
        </p:spPr>
        <p:txBody>
          <a:bodyPr>
            <a:normAutofit/>
          </a:bodyPr>
          <a:lstStyle/>
          <a:p>
            <a:r>
              <a:rPr lang="en-US" sz="4400" dirty="0"/>
              <a:t>I have VERY high expectations</a:t>
            </a:r>
          </a:p>
          <a:p>
            <a:endParaRPr lang="en-US" sz="4400" dirty="0"/>
          </a:p>
          <a:p>
            <a:r>
              <a:rPr lang="en-US" sz="4400" dirty="0"/>
              <a:t>I have a VERY strong Work Ethic</a:t>
            </a:r>
          </a:p>
        </p:txBody>
      </p:sp>
    </p:spTree>
    <p:extLst>
      <p:ext uri="{BB962C8B-B14F-4D97-AF65-F5344CB8AC3E}">
        <p14:creationId xmlns:p14="http://schemas.microsoft.com/office/powerpoint/2010/main" val="614885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92763-A643-556E-7123-612219AEA8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7185DC-F22C-D8DA-D60E-8673D9B111C1}"/>
              </a:ext>
            </a:extLst>
          </p:cNvPr>
          <p:cNvSpPr>
            <a:spLocks noGrp="1"/>
          </p:cNvSpPr>
          <p:nvPr>
            <p:ph type="title"/>
          </p:nvPr>
        </p:nvSpPr>
        <p:spPr/>
        <p:txBody>
          <a:bodyPr/>
          <a:lstStyle/>
          <a:p>
            <a:r>
              <a:rPr lang="en-US" b="1" dirty="0"/>
              <a:t>BEING OPEN AND HONEST</a:t>
            </a:r>
          </a:p>
        </p:txBody>
      </p:sp>
      <p:sp>
        <p:nvSpPr>
          <p:cNvPr id="3" name="Content Placeholder 2">
            <a:extLst>
              <a:ext uri="{FF2B5EF4-FFF2-40B4-BE49-F238E27FC236}">
                <a16:creationId xmlns:a16="http://schemas.microsoft.com/office/drawing/2014/main" id="{8EA89AC6-6222-80F4-E705-0B9D7C6211BD}"/>
              </a:ext>
            </a:extLst>
          </p:cNvPr>
          <p:cNvSpPr>
            <a:spLocks noGrp="1"/>
          </p:cNvSpPr>
          <p:nvPr>
            <p:ph idx="1"/>
          </p:nvPr>
        </p:nvSpPr>
        <p:spPr>
          <a:xfrm>
            <a:off x="228600" y="1874837"/>
            <a:ext cx="8686800" cy="4525963"/>
          </a:xfrm>
        </p:spPr>
        <p:txBody>
          <a:bodyPr>
            <a:normAutofit/>
          </a:bodyPr>
          <a:lstStyle/>
          <a:p>
            <a:r>
              <a:rPr lang="en-US" sz="4400" dirty="0"/>
              <a:t>Apparently I am a little “Intense” </a:t>
            </a:r>
          </a:p>
          <a:p>
            <a:endParaRPr lang="en-US" sz="4400" dirty="0"/>
          </a:p>
          <a:p>
            <a:r>
              <a:rPr lang="en-US" sz="4400" dirty="0"/>
              <a:t>Apparently I can be a bit “abrasive”</a:t>
            </a:r>
          </a:p>
          <a:p>
            <a:endParaRPr lang="en-US" sz="4400" dirty="0"/>
          </a:p>
          <a:p>
            <a:endParaRPr lang="en-US" sz="4400" dirty="0"/>
          </a:p>
        </p:txBody>
      </p:sp>
    </p:spTree>
    <p:extLst>
      <p:ext uri="{BB962C8B-B14F-4D97-AF65-F5344CB8AC3E}">
        <p14:creationId xmlns:p14="http://schemas.microsoft.com/office/powerpoint/2010/main" val="2971268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7EC92-FAF5-64AD-031F-63D8B562D491}"/>
              </a:ext>
            </a:extLst>
          </p:cNvPr>
          <p:cNvSpPr>
            <a:spLocks noGrp="1"/>
          </p:cNvSpPr>
          <p:nvPr>
            <p:ph type="title"/>
          </p:nvPr>
        </p:nvSpPr>
        <p:spPr/>
        <p:txBody>
          <a:bodyPr/>
          <a:lstStyle/>
          <a:p>
            <a:r>
              <a:rPr lang="en-US" b="1" dirty="0"/>
              <a:t>BEING OPEN AND HONEST</a:t>
            </a:r>
          </a:p>
        </p:txBody>
      </p:sp>
      <p:sp>
        <p:nvSpPr>
          <p:cNvPr id="3" name="Content Placeholder 2">
            <a:extLst>
              <a:ext uri="{FF2B5EF4-FFF2-40B4-BE49-F238E27FC236}">
                <a16:creationId xmlns:a16="http://schemas.microsoft.com/office/drawing/2014/main" id="{B53E764C-8DB1-D7E5-3319-6E3DA7C43FEB}"/>
              </a:ext>
            </a:extLst>
          </p:cNvPr>
          <p:cNvSpPr>
            <a:spLocks noGrp="1"/>
          </p:cNvSpPr>
          <p:nvPr>
            <p:ph idx="1"/>
          </p:nvPr>
        </p:nvSpPr>
        <p:spPr/>
        <p:txBody>
          <a:bodyPr>
            <a:normAutofit/>
          </a:bodyPr>
          <a:lstStyle/>
          <a:p>
            <a:r>
              <a:rPr lang="en-US" sz="4800" dirty="0"/>
              <a:t>I am high-functioning Autistic</a:t>
            </a:r>
          </a:p>
          <a:p>
            <a:pPr lvl="1"/>
            <a:r>
              <a:rPr lang="en-US" sz="4400" dirty="0"/>
              <a:t>“Absolutes” (yes, no)</a:t>
            </a:r>
          </a:p>
          <a:p>
            <a:r>
              <a:rPr lang="en-US" sz="4800" dirty="0"/>
              <a:t>I am a very rare</a:t>
            </a:r>
          </a:p>
          <a:p>
            <a:pPr marL="0" indent="0">
              <a:buNone/>
            </a:pPr>
            <a:r>
              <a:rPr lang="en-US" sz="4800" dirty="0"/>
              <a:t>  Personality Type</a:t>
            </a:r>
            <a:endParaRPr lang="en-US" sz="4400" i="1" dirty="0"/>
          </a:p>
          <a:p>
            <a:endParaRPr lang="en-US" dirty="0"/>
          </a:p>
        </p:txBody>
      </p:sp>
      <p:pic>
        <p:nvPicPr>
          <p:cNvPr id="1028" name="Picture 4" descr="Emperor Palpatine Fan Casting">
            <a:extLst>
              <a:ext uri="{FF2B5EF4-FFF2-40B4-BE49-F238E27FC236}">
                <a16:creationId xmlns:a16="http://schemas.microsoft.com/office/drawing/2014/main" id="{42887174-CD99-6FCD-218C-188EE9F1DE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610350" y="3429000"/>
            <a:ext cx="2076450" cy="2924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812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23392</TotalTime>
  <Words>1577</Words>
  <Application>Microsoft Office PowerPoint</Application>
  <PresentationFormat>On-screen Show (4:3)</PresentationFormat>
  <Paragraphs>317</Paragraphs>
  <Slides>40</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40</vt:i4>
      </vt:variant>
    </vt:vector>
  </HeadingPairs>
  <TitlesOfParts>
    <vt:vector size="47" baseType="lpstr">
      <vt:lpstr>Aptos</vt:lpstr>
      <vt:lpstr>Arial</vt:lpstr>
      <vt:lpstr>Calibri</vt:lpstr>
      <vt:lpstr>Karla</vt:lpstr>
      <vt:lpstr>Tahoma</vt:lpstr>
      <vt:lpstr>Office Theme</vt:lpstr>
      <vt:lpstr>1_Office Theme</vt:lpstr>
      <vt:lpstr>PowerPoint Presentation</vt:lpstr>
      <vt:lpstr>TALKING POINTS</vt:lpstr>
      <vt:lpstr>Welcome to My Class</vt:lpstr>
      <vt:lpstr>MECHANICS</vt:lpstr>
      <vt:lpstr>WORKPLACE MATH</vt:lpstr>
      <vt:lpstr>BEING OPEN AND HONEST</vt:lpstr>
      <vt:lpstr>BEING OPEN AND HONEST</vt:lpstr>
      <vt:lpstr>BEING OPEN AND HONEST</vt:lpstr>
      <vt:lpstr>BEING OPEN AND HONEST</vt:lpstr>
      <vt:lpstr>THINGS I SUCK AT:</vt:lpstr>
      <vt:lpstr>THINGS THAT PISS ME OFF:</vt:lpstr>
      <vt:lpstr>PowerPoint Presentation</vt:lpstr>
      <vt:lpstr>MY PURPOSE, THE REASON I AM HERE, THE REASON I BECAME A TEACHER:</vt:lpstr>
      <vt:lpstr>TO BE EMPLOYABLE</vt:lpstr>
      <vt:lpstr>TO BE EMPLOYABLE</vt:lpstr>
      <vt:lpstr>RESPECT</vt:lpstr>
      <vt:lpstr>RESPECT</vt:lpstr>
      <vt:lpstr>ATTEND</vt:lpstr>
      <vt:lpstr>ABSENCES</vt:lpstr>
      <vt:lpstr>ABSENCES</vt:lpstr>
      <vt:lpstr>LEAVING THE CLASSROOM</vt:lpstr>
      <vt:lpstr>TRY</vt:lpstr>
      <vt:lpstr>PowerPoint Presentation</vt:lpstr>
      <vt:lpstr>PowerPoint Presentation</vt:lpstr>
      <vt:lpstr>PRODUCE</vt:lpstr>
      <vt:lpstr>FOLLOW INSTRUCTION</vt:lpstr>
      <vt:lpstr>MAKE YOURSELF EMPLOYABLE</vt:lpstr>
      <vt:lpstr>BELLS</vt:lpstr>
      <vt:lpstr>RIGHT HERE IN LAKE COUNTRY</vt:lpstr>
      <vt:lpstr>MY SON’S CONSTRUCTION JOBSITE</vt:lpstr>
      <vt:lpstr>COURSE OUTLINE</vt:lpstr>
      <vt:lpstr>COURSE OUTLINE</vt:lpstr>
      <vt:lpstr>CALCULATORS NOT PHONES</vt:lpstr>
      <vt:lpstr>DAY SHEETS</vt:lpstr>
      <vt:lpstr>DAY SHEETS</vt:lpstr>
      <vt:lpstr>OH, YOU’RE ALWAYS LATE?</vt:lpstr>
      <vt:lpstr>DAY SHEETS</vt:lpstr>
      <vt:lpstr>NOTICE!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My Class</dc:title>
  <dc:creator>teacher</dc:creator>
  <cp:lastModifiedBy>Greg Wellwood</cp:lastModifiedBy>
  <cp:revision>36</cp:revision>
  <dcterms:created xsi:type="dcterms:W3CDTF">2012-12-17T22:04:10Z</dcterms:created>
  <dcterms:modified xsi:type="dcterms:W3CDTF">2026-03-03T17:16:58Z</dcterms:modified>
</cp:coreProperties>
</file>